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8"/>
  </p:handoutMasterIdLst>
  <p:sldIdLst>
    <p:sldId id="257" r:id="rId2"/>
    <p:sldId id="258" r:id="rId3"/>
    <p:sldId id="260" r:id="rId4"/>
    <p:sldId id="256" r:id="rId5"/>
    <p:sldId id="259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" id="{669A5BBE-6846-4024-95FB-EA5955A5E35A}">
          <p14:sldIdLst>
            <p14:sldId id="257"/>
          </p14:sldIdLst>
        </p14:section>
        <p14:section name="목차" id="{89F64190-1F36-480F-B60C-CDAD44D5C167}">
          <p14:sldIdLst>
            <p14:sldId id="258"/>
            <p14:sldId id="260"/>
          </p14:sldIdLst>
        </p14:section>
        <p14:section name="아이덴티티 스킬" id="{DEA14BC8-3C3F-4325-9721-2E7A34C30E5C}">
          <p14:sldIdLst>
            <p14:sldId id="256"/>
            <p14:sldId id="259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4224" userDrawn="1">
          <p15:clr>
            <a:srgbClr val="5ACBF0"/>
          </p15:clr>
        </p15:guide>
        <p15:guide id="4" orient="horz" pos="96" userDrawn="1">
          <p15:clr>
            <a:srgbClr val="5ACBF0"/>
          </p15:clr>
        </p15:guide>
        <p15:guide id="5" pos="7514" userDrawn="1">
          <p15:clr>
            <a:srgbClr val="5ACBF0"/>
          </p15:clr>
        </p15:guide>
        <p15:guide id="6" pos="733" userDrawn="1">
          <p15:clr>
            <a:srgbClr val="5ACBF0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CFC5"/>
    <a:srgbClr val="EED295"/>
    <a:srgbClr val="2122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0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1104" y="77"/>
      </p:cViewPr>
      <p:guideLst>
        <p:guide orient="horz" pos="4224"/>
        <p:guide orient="horz" pos="96"/>
        <p:guide pos="7514"/>
        <p:guide pos="73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2333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95DD824-A2FB-C81A-676E-C82A40537A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2D7C21-EA23-28CA-FFE4-3842E58E0A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01532-8C9D-45CE-BBA8-94FF50CFA8A9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9C0E09-1833-0F74-9622-18359DCE8D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5A82AB-B386-94DF-464B-5151F3F59C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72CA97-9035-4D21-BD83-4FBC26D0A5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842567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0448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75D23B-CCB7-9B46-1E04-4413811FF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65E9F-7585-AF68-8676-A996D07D9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5C7685-79CC-B3A7-4513-A3C118CC0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28D8FB-0ED2-5C11-7C50-357442ABF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23E327-C3BA-7A6F-EB40-922E510C3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928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D44A80-4A44-7721-EF93-AF683614CB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B66F76-F8B9-A459-DDC2-27C89F0A5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0BB6DB-42A6-4CA9-6C30-94F209043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8CDB4E-5FFF-D479-F610-4F14E0ACD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CBB1E7-0F80-75FC-6C0A-2FF2026D0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44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아이덴티티 스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944D83C8-EFA6-C859-4E9E-45AF8CA8B97C}"/>
              </a:ext>
            </a:extLst>
          </p:cNvPr>
          <p:cNvSpPr/>
          <p:nvPr userDrawn="1"/>
        </p:nvSpPr>
        <p:spPr>
          <a:xfrm>
            <a:off x="1" y="0"/>
            <a:ext cx="93268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AF1A57B-12BC-7CC4-ABBD-073BAC85CA90}"/>
              </a:ext>
            </a:extLst>
          </p:cNvPr>
          <p:cNvGrpSpPr/>
          <p:nvPr userDrawn="1"/>
        </p:nvGrpSpPr>
        <p:grpSpPr>
          <a:xfrm>
            <a:off x="0" y="1244109"/>
            <a:ext cx="932688" cy="2879356"/>
            <a:chOff x="0" y="1244109"/>
            <a:chExt cx="932688" cy="2879356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2D6F625A-5F86-1B0F-30F1-3D1BC710DF87}"/>
                </a:ext>
              </a:extLst>
            </p:cNvPr>
            <p:cNvGrpSpPr/>
            <p:nvPr userDrawn="1"/>
          </p:nvGrpSpPr>
          <p:grpSpPr>
            <a:xfrm>
              <a:off x="0" y="2771794"/>
              <a:ext cx="932687" cy="272049"/>
              <a:chOff x="-1" y="2970076"/>
              <a:chExt cx="1117598" cy="272049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AC8CBDF6-9BBE-7E8D-A6FE-481264CF40B7}"/>
                  </a:ext>
                </a:extLst>
              </p:cNvPr>
              <p:cNvSpPr txBox="1"/>
              <p:nvPr/>
            </p:nvSpPr>
            <p:spPr>
              <a:xfrm>
                <a:off x="380165" y="2970076"/>
                <a:ext cx="357271" cy="230832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algn="ctr"/>
                <a:r>
                  <a:rPr lang="ko-KR" altLang="en-US" sz="900" dirty="0">
                    <a:solidFill>
                      <a:srgbClr val="5E4D3C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각성기</a:t>
                </a:r>
              </a:p>
            </p:txBody>
          </p:sp>
          <p:cxnSp>
            <p:nvCxnSpPr>
              <p:cNvPr id="55" name="직선 연결선 54">
                <a:extLst>
                  <a:ext uri="{FF2B5EF4-FFF2-40B4-BE49-F238E27FC236}">
                    <a16:creationId xmlns:a16="http://schemas.microsoft.com/office/drawing/2014/main" id="{7DD77252-27C0-D80A-CB41-E85615E0D3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1" y="3242125"/>
                <a:ext cx="111759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E59B6EC-7734-B8FD-649E-4DD281C95336}"/>
                </a:ext>
              </a:extLst>
            </p:cNvPr>
            <p:cNvGrpSpPr/>
            <p:nvPr userDrawn="1"/>
          </p:nvGrpSpPr>
          <p:grpSpPr>
            <a:xfrm>
              <a:off x="2" y="3311603"/>
              <a:ext cx="932686" cy="272051"/>
              <a:chOff x="0" y="3376818"/>
              <a:chExt cx="1117597" cy="272051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808CE541-2C14-00A1-549D-08AA458830F6}"/>
                  </a:ext>
                </a:extLst>
              </p:cNvPr>
              <p:cNvSpPr txBox="1"/>
              <p:nvPr/>
            </p:nvSpPr>
            <p:spPr>
              <a:xfrm>
                <a:off x="244751" y="3376818"/>
                <a:ext cx="628104" cy="230832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marL="0" algn="ctr" defTabSz="914400" rtl="0" eaLnBrk="1" latinLnBrk="1" hangingPunct="1"/>
                <a:r>
                  <a:rPr lang="ko-KR" altLang="en-US" sz="900" kern="1200" dirty="0">
                    <a:solidFill>
                      <a:srgbClr val="5E4D3C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 스킬</a:t>
                </a:r>
                <a:endPara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5C7EE131-100E-C54B-0A2F-18583EE267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3648869"/>
                <a:ext cx="1117597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4DB11C8-91AD-3E62-B0DF-A199AFCF6BED}"/>
                </a:ext>
              </a:extLst>
            </p:cNvPr>
            <p:cNvGrpSpPr/>
            <p:nvPr userDrawn="1"/>
          </p:nvGrpSpPr>
          <p:grpSpPr>
            <a:xfrm>
              <a:off x="2" y="3851414"/>
              <a:ext cx="932686" cy="272051"/>
              <a:chOff x="0" y="3376818"/>
              <a:chExt cx="1117597" cy="272051"/>
            </a:xfrm>
          </p:grpSpPr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043D6FD6-DA9A-6178-2F78-32014B8C5237}"/>
                  </a:ext>
                </a:extLst>
              </p:cNvPr>
              <p:cNvSpPr txBox="1"/>
              <p:nvPr/>
            </p:nvSpPr>
            <p:spPr>
              <a:xfrm>
                <a:off x="304296" y="3376818"/>
                <a:ext cx="509015" cy="230832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marL="0" algn="ctr" defTabSz="914400" rtl="0" eaLnBrk="1" latinLnBrk="1" hangingPunct="1"/>
                <a:r>
                  <a:rPr lang="ko-KR" altLang="en-US" sz="900" kern="1200" dirty="0">
                    <a:solidFill>
                      <a:srgbClr val="5E4D3C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일반 스킬</a:t>
                </a:r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06D10AA7-F718-4B35-FC02-51FE224BE9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3648869"/>
                <a:ext cx="1117597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C55B290-A4FB-85A5-974A-037E930F4691}"/>
                </a:ext>
              </a:extLst>
            </p:cNvPr>
            <p:cNvGrpSpPr/>
            <p:nvPr userDrawn="1"/>
          </p:nvGrpSpPr>
          <p:grpSpPr>
            <a:xfrm>
              <a:off x="0" y="1244109"/>
              <a:ext cx="932688" cy="1174160"/>
              <a:chOff x="0" y="1244109"/>
              <a:chExt cx="1117598" cy="1174160"/>
            </a:xfrm>
          </p:grpSpPr>
          <p:cxnSp>
            <p:nvCxnSpPr>
              <p:cNvPr id="40" name="직선 연결선 39">
                <a:extLst>
                  <a:ext uri="{FF2B5EF4-FFF2-40B4-BE49-F238E27FC236}">
                    <a16:creationId xmlns:a16="http://schemas.microsoft.com/office/drawing/2014/main" id="{772B03FF-955F-54E5-0551-B0E546E418B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0" y="1244109"/>
                <a:ext cx="1117597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D369F0B0-478F-2ECB-12CA-DB40EF401B35}"/>
                  </a:ext>
                </a:extLst>
              </p:cNvPr>
              <p:cNvGrpSpPr/>
              <p:nvPr userDrawn="1"/>
            </p:nvGrpSpPr>
            <p:grpSpPr>
              <a:xfrm>
                <a:off x="0" y="1244109"/>
                <a:ext cx="1117598" cy="489534"/>
                <a:chOff x="0" y="1244109"/>
                <a:chExt cx="1117598" cy="489534"/>
              </a:xfrm>
            </p:grpSpPr>
            <p:sp>
              <p:nvSpPr>
                <p:cNvPr id="48" name="직사각형 47">
                  <a:extLst>
                    <a:ext uri="{FF2B5EF4-FFF2-40B4-BE49-F238E27FC236}">
                      <a16:creationId xmlns:a16="http://schemas.microsoft.com/office/drawing/2014/main" id="{D6F7E8FF-D8EC-3018-34A5-033183BB6109}"/>
                    </a:ext>
                  </a:extLst>
                </p:cNvPr>
                <p:cNvSpPr/>
                <p:nvPr/>
              </p:nvSpPr>
              <p:spPr>
                <a:xfrm>
                  <a:off x="0" y="1244109"/>
                  <a:ext cx="1117598" cy="489534"/>
                </a:xfrm>
                <a:prstGeom prst="rect">
                  <a:avLst/>
                </a:prstGeom>
                <a:solidFill>
                  <a:srgbClr val="212227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noFill/>
                  </a:endParaRP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743A1670-EC83-643D-1228-8E86FBFC628F}"/>
                    </a:ext>
                  </a:extLst>
                </p:cNvPr>
                <p:cNvSpPr txBox="1"/>
                <p:nvPr/>
              </p:nvSpPr>
              <p:spPr>
                <a:xfrm>
                  <a:off x="125659" y="1373459"/>
                  <a:ext cx="866284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 anchor="ctr" anchorCtr="0">
                  <a:spAutoFit/>
                </a:bodyPr>
                <a:lstStyle/>
                <a:p>
                  <a:pPr algn="ctr"/>
                  <a:r>
                    <a:rPr lang="ko-KR" altLang="en-US" sz="900" dirty="0">
                      <a:solidFill>
                        <a:srgbClr val="D4CFC5"/>
                      </a:solidFill>
                      <a:effectLst/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아이덴티티 스킬</a:t>
                  </a:r>
                </a:p>
              </p:txBody>
            </p:sp>
          </p:grp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EE06A5C0-3A99-27F7-E8C7-27E0BC9F2244}"/>
                  </a:ext>
                </a:extLst>
              </p:cNvPr>
              <p:cNvGrpSpPr/>
              <p:nvPr userDrawn="1"/>
            </p:nvGrpSpPr>
            <p:grpSpPr>
              <a:xfrm>
                <a:off x="0" y="1733643"/>
                <a:ext cx="1117598" cy="684626"/>
                <a:chOff x="1389380" y="1733643"/>
                <a:chExt cx="1117598" cy="684626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F8F881CF-160E-478E-1F4A-10D0FA9F65FB}"/>
                    </a:ext>
                  </a:extLst>
                </p:cNvPr>
                <p:cNvSpPr/>
                <p:nvPr userDrawn="1"/>
              </p:nvSpPr>
              <p:spPr>
                <a:xfrm>
                  <a:off x="1389380" y="2076269"/>
                  <a:ext cx="1117598" cy="342000"/>
                </a:xfrm>
                <a:prstGeom prst="rect">
                  <a:avLst/>
                </a:prstGeom>
                <a:solidFill>
                  <a:srgbClr val="212227">
                    <a:alpha val="72941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noFill/>
                  </a:endParaRPr>
                </a:p>
              </p:txBody>
            </p:sp>
            <p:sp>
              <p:nvSpPr>
                <p:cNvPr id="44" name="직사각형 43">
                  <a:extLst>
                    <a:ext uri="{FF2B5EF4-FFF2-40B4-BE49-F238E27FC236}">
                      <a16:creationId xmlns:a16="http://schemas.microsoft.com/office/drawing/2014/main" id="{228D3D70-EBDB-050A-F786-41B607FFE8EC}"/>
                    </a:ext>
                  </a:extLst>
                </p:cNvPr>
                <p:cNvSpPr/>
                <p:nvPr userDrawn="1"/>
              </p:nvSpPr>
              <p:spPr>
                <a:xfrm>
                  <a:off x="1389380" y="1733643"/>
                  <a:ext cx="1117598" cy="342000"/>
                </a:xfrm>
                <a:prstGeom prst="rect">
                  <a:avLst/>
                </a:prstGeom>
                <a:solidFill>
                  <a:srgbClr val="212227">
                    <a:alpha val="72941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noFill/>
                  </a:endParaRPr>
                </a:p>
              </p:txBody>
            </p:sp>
            <p:cxnSp>
              <p:nvCxnSpPr>
                <p:cNvPr id="45" name="직선 연결선 44">
                  <a:extLst>
                    <a:ext uri="{FF2B5EF4-FFF2-40B4-BE49-F238E27FC236}">
                      <a16:creationId xmlns:a16="http://schemas.microsoft.com/office/drawing/2014/main" id="{12B09EF0-5CBF-C3BD-605C-20BA2300AFC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389381" y="2075956"/>
                  <a:ext cx="1117597" cy="0"/>
                </a:xfrm>
                <a:prstGeom prst="line">
                  <a:avLst/>
                </a:prstGeom>
                <a:ln w="6350">
                  <a:solidFill>
                    <a:srgbClr val="212227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8A1C71F9-DD7A-9314-1700-75DFC757294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389380" y="2418269"/>
                  <a:ext cx="1117598" cy="0"/>
                </a:xfrm>
                <a:prstGeom prst="line">
                  <a:avLst/>
                </a:prstGeom>
                <a:ln w="6350">
                  <a:solidFill>
                    <a:srgbClr val="212227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9645F9CC-AFAE-9ACA-79D0-4FD05F844CB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389380" y="1733643"/>
                  <a:ext cx="1117598" cy="0"/>
                </a:xfrm>
                <a:prstGeom prst="line">
                  <a:avLst/>
                </a:prstGeom>
                <a:ln w="6350">
                  <a:solidFill>
                    <a:srgbClr val="212227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56" name="그림 55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B48FEC87-3B29-2D4D-5D33-D17D5E1F32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828835" cy="26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87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각성기&amp;초각성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6AF237ED-58E9-3E4D-CECD-9D582FAB9E8F}"/>
              </a:ext>
            </a:extLst>
          </p:cNvPr>
          <p:cNvGrpSpPr/>
          <p:nvPr userDrawn="1"/>
        </p:nvGrpSpPr>
        <p:grpSpPr>
          <a:xfrm>
            <a:off x="1" y="0"/>
            <a:ext cx="932688" cy="6858000"/>
            <a:chOff x="1" y="0"/>
            <a:chExt cx="932688" cy="685800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0815925-3566-82CE-73E9-F92FF2FA9A49}"/>
                </a:ext>
              </a:extLst>
            </p:cNvPr>
            <p:cNvSpPr/>
            <p:nvPr userDrawn="1"/>
          </p:nvSpPr>
          <p:spPr>
            <a:xfrm>
              <a:off x="1" y="0"/>
              <a:ext cx="932688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pic>
          <p:nvPicPr>
            <p:cNvPr id="9" name="그림 8" descr="텍스트, 폰트, 타이포그래피, 그래픽이(가) 표시된 사진&#10;&#10;자동 생성된 설명">
              <a:extLst>
                <a:ext uri="{FF2B5EF4-FFF2-40B4-BE49-F238E27FC236}">
                  <a16:creationId xmlns:a16="http://schemas.microsoft.com/office/drawing/2014/main" id="{8EB68C32-0B68-5B5E-CF3C-4C76BB1A299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8" t="-7659" r="7927" b="18450"/>
            <a:stretch/>
          </p:blipFill>
          <p:spPr>
            <a:xfrm>
              <a:off x="59363" y="526832"/>
              <a:ext cx="828835" cy="262659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55B6655-D29E-4E55-A922-77EE729ED127}"/>
              </a:ext>
            </a:extLst>
          </p:cNvPr>
          <p:cNvGrpSpPr/>
          <p:nvPr userDrawn="1"/>
        </p:nvGrpSpPr>
        <p:grpSpPr>
          <a:xfrm>
            <a:off x="1" y="3669281"/>
            <a:ext cx="932688" cy="272051"/>
            <a:chOff x="0" y="3376818"/>
            <a:chExt cx="1117597" cy="27205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9E27A50-9628-345B-113A-23413B9355C3}"/>
                </a:ext>
              </a:extLst>
            </p:cNvPr>
            <p:cNvSpPr txBox="1"/>
            <p:nvPr/>
          </p:nvSpPr>
          <p:spPr>
            <a:xfrm>
              <a:off x="244754" y="3376818"/>
              <a:ext cx="628103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9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초각성 스킬</a:t>
              </a: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1F62BB6E-6319-9402-5FC3-F064CDC10B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28BFF66-4836-72A8-355E-261C8BD19E87}"/>
              </a:ext>
            </a:extLst>
          </p:cNvPr>
          <p:cNvGrpSpPr/>
          <p:nvPr userDrawn="1"/>
        </p:nvGrpSpPr>
        <p:grpSpPr>
          <a:xfrm>
            <a:off x="0" y="1356699"/>
            <a:ext cx="932688" cy="272049"/>
            <a:chOff x="-1" y="2970076"/>
            <a:chExt cx="1117598" cy="27204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0E5CC95-CB78-7226-3E11-7FCFC802E5C2}"/>
                </a:ext>
              </a:extLst>
            </p:cNvPr>
            <p:cNvSpPr txBox="1"/>
            <p:nvPr/>
          </p:nvSpPr>
          <p:spPr>
            <a:xfrm>
              <a:off x="125661" y="2970076"/>
              <a:ext cx="866284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아이덴티티 스킬</a:t>
              </a:r>
              <a:endParaRPr lang="ko-KR" altLang="en-US" sz="1000" dirty="0">
                <a:solidFill>
                  <a:srgbClr val="5E4D3C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endParaRP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E5CEA73-F954-E971-E7FD-C38D44DEBF86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B3B103-F3CF-510B-C2C4-5FC636B8BD5F}"/>
              </a:ext>
            </a:extLst>
          </p:cNvPr>
          <p:cNvGrpSpPr/>
          <p:nvPr userDrawn="1"/>
        </p:nvGrpSpPr>
        <p:grpSpPr>
          <a:xfrm>
            <a:off x="0" y="1878077"/>
            <a:ext cx="932688" cy="489534"/>
            <a:chOff x="0" y="1244109"/>
            <a:chExt cx="1117598" cy="48953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5562FF1-D29A-9D92-F203-1CDDD8907C8C}"/>
                </a:ext>
              </a:extLst>
            </p:cNvPr>
            <p:cNvSpPr/>
            <p:nvPr/>
          </p:nvSpPr>
          <p:spPr>
            <a:xfrm>
              <a:off x="0" y="1244109"/>
              <a:ext cx="1117598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15994B6-84B6-80AF-44CA-4312D2EC803C}"/>
                </a:ext>
              </a:extLst>
            </p:cNvPr>
            <p:cNvSpPr txBox="1"/>
            <p:nvPr/>
          </p:nvSpPr>
          <p:spPr>
            <a:xfrm>
              <a:off x="359998" y="1365765"/>
              <a:ext cx="397607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각성기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0928A8E-69DB-7ED0-3D57-C2E8216B8493}"/>
              </a:ext>
            </a:extLst>
          </p:cNvPr>
          <p:cNvGrpSpPr/>
          <p:nvPr userDrawn="1"/>
        </p:nvGrpSpPr>
        <p:grpSpPr>
          <a:xfrm>
            <a:off x="1" y="4209092"/>
            <a:ext cx="932688" cy="272051"/>
            <a:chOff x="0" y="3376818"/>
            <a:chExt cx="1117597" cy="27205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D376EEF-1D12-52AD-CC7C-7F744EAEB93F}"/>
                </a:ext>
              </a:extLst>
            </p:cNvPr>
            <p:cNvSpPr txBox="1"/>
            <p:nvPr/>
          </p:nvSpPr>
          <p:spPr>
            <a:xfrm>
              <a:off x="304299" y="3376818"/>
              <a:ext cx="509013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9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일반 스킬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BEF4C4CB-1C24-F08E-63C5-45B1CBA5417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0F4902B-AAAD-9C8D-07D0-ADE0FE4F4A84}"/>
              </a:ext>
            </a:extLst>
          </p:cNvPr>
          <p:cNvGrpSpPr/>
          <p:nvPr userDrawn="1"/>
        </p:nvGrpSpPr>
        <p:grpSpPr>
          <a:xfrm>
            <a:off x="0" y="2367611"/>
            <a:ext cx="932688" cy="1026626"/>
            <a:chOff x="1343775" y="2379459"/>
            <a:chExt cx="1117598" cy="1026626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510952F-8670-6EE9-60EE-5B6CAF494641}"/>
                </a:ext>
              </a:extLst>
            </p:cNvPr>
            <p:cNvSpPr/>
            <p:nvPr userDrawn="1"/>
          </p:nvSpPr>
          <p:spPr>
            <a:xfrm>
              <a:off x="1343775" y="3064085"/>
              <a:ext cx="1117598" cy="342000"/>
            </a:xfrm>
            <a:prstGeom prst="rect">
              <a:avLst/>
            </a:prstGeom>
            <a:solidFill>
              <a:srgbClr val="212227">
                <a:alpha val="72941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E385495-063C-782E-83CE-4F84F8F915BC}"/>
                </a:ext>
              </a:extLst>
            </p:cNvPr>
            <p:cNvSpPr/>
            <p:nvPr userDrawn="1"/>
          </p:nvSpPr>
          <p:spPr>
            <a:xfrm>
              <a:off x="1343775" y="2721459"/>
              <a:ext cx="1117598" cy="342000"/>
            </a:xfrm>
            <a:prstGeom prst="rect">
              <a:avLst/>
            </a:prstGeom>
            <a:solidFill>
              <a:srgbClr val="212227">
                <a:alpha val="72941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noFill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1A70FE01-4538-CF5B-456F-9092BF55D23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343776" y="3063772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4585DC3B-1CEB-D5BF-50C5-305CFF3647F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343775" y="340608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CF88080B-BF10-0585-4AE7-FCA9DFA3149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343775" y="2721459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3B81B4F0-7A86-5439-2E24-54B8399A4E24}"/>
                </a:ext>
              </a:extLst>
            </p:cNvPr>
            <p:cNvGrpSpPr/>
            <p:nvPr userDrawn="1"/>
          </p:nvGrpSpPr>
          <p:grpSpPr>
            <a:xfrm>
              <a:off x="1343775" y="2379459"/>
              <a:ext cx="1117598" cy="342000"/>
              <a:chOff x="1343775" y="2379459"/>
              <a:chExt cx="1117598" cy="342000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1F87E359-77B1-D7F3-2F9D-2F3C98705C2F}"/>
                  </a:ext>
                </a:extLst>
              </p:cNvPr>
              <p:cNvSpPr/>
              <p:nvPr userDrawn="1"/>
            </p:nvSpPr>
            <p:spPr>
              <a:xfrm>
                <a:off x="1343775" y="2379459"/>
                <a:ext cx="1117598" cy="342000"/>
              </a:xfrm>
              <a:prstGeom prst="rect">
                <a:avLst/>
              </a:prstGeom>
              <a:solidFill>
                <a:srgbClr val="212227">
                  <a:alpha val="72941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noFill/>
                </a:endParaRPr>
              </a:p>
            </p:txBody>
          </p: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A833F00E-15E3-F7BA-7FED-364F290B42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343775" y="2379459"/>
                <a:ext cx="111759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99390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초각성 스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1936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일반 스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846CF06F-2F18-8315-8654-F8AA5C410929}"/>
              </a:ext>
            </a:extLst>
          </p:cNvPr>
          <p:cNvGrpSpPr/>
          <p:nvPr userDrawn="1"/>
        </p:nvGrpSpPr>
        <p:grpSpPr>
          <a:xfrm>
            <a:off x="1" y="0"/>
            <a:ext cx="932688" cy="6858000"/>
            <a:chOff x="1" y="0"/>
            <a:chExt cx="932688" cy="685800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B1A3F41-1D50-25F6-EB3C-AAA6DBEB923F}"/>
                </a:ext>
              </a:extLst>
            </p:cNvPr>
            <p:cNvSpPr/>
            <p:nvPr userDrawn="1"/>
          </p:nvSpPr>
          <p:spPr>
            <a:xfrm>
              <a:off x="1" y="0"/>
              <a:ext cx="932688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pic>
          <p:nvPicPr>
            <p:cNvPr id="4" name="그림 3" descr="텍스트, 폰트, 타이포그래피, 그래픽이(가) 표시된 사진&#10;&#10;자동 생성된 설명">
              <a:extLst>
                <a:ext uri="{FF2B5EF4-FFF2-40B4-BE49-F238E27FC236}">
                  <a16:creationId xmlns:a16="http://schemas.microsoft.com/office/drawing/2014/main" id="{89206A94-B373-A8D7-6A0E-5F0A7E22273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8" t="-7659" r="7927" b="18450"/>
            <a:stretch/>
          </p:blipFill>
          <p:spPr>
            <a:xfrm>
              <a:off x="59363" y="526832"/>
              <a:ext cx="828835" cy="262659"/>
            </a:xfrm>
            <a:prstGeom prst="rect">
              <a:avLst/>
            </a:prstGeom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746B9378-EEAF-B843-1099-DFC618117DDF}"/>
              </a:ext>
            </a:extLst>
          </p:cNvPr>
          <p:cNvGrpSpPr/>
          <p:nvPr userDrawn="1"/>
        </p:nvGrpSpPr>
        <p:grpSpPr>
          <a:xfrm>
            <a:off x="0" y="1356699"/>
            <a:ext cx="932688" cy="272049"/>
            <a:chOff x="0" y="1356699"/>
            <a:chExt cx="1117598" cy="27204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37F8223-1567-FB27-C504-F8EF6747B529}"/>
                </a:ext>
              </a:extLst>
            </p:cNvPr>
            <p:cNvSpPr txBox="1"/>
            <p:nvPr/>
          </p:nvSpPr>
          <p:spPr>
            <a:xfrm>
              <a:off x="439712" y="1356699"/>
              <a:ext cx="238180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개요</a:t>
              </a: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9CBF26A0-2ED6-55DB-CDC7-DBF62D0E80F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628748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CF55DA1E-41EE-D881-423F-CD60495F9C6D}"/>
              </a:ext>
            </a:extLst>
          </p:cNvPr>
          <p:cNvGrpSpPr/>
          <p:nvPr userDrawn="1"/>
        </p:nvGrpSpPr>
        <p:grpSpPr>
          <a:xfrm>
            <a:off x="0" y="1896508"/>
            <a:ext cx="932688" cy="272049"/>
            <a:chOff x="-1" y="2970076"/>
            <a:chExt cx="1117598" cy="27204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23A5852-B190-CA9D-FC47-FF434B7E7C4B}"/>
                </a:ext>
              </a:extLst>
            </p:cNvPr>
            <p:cNvSpPr txBox="1"/>
            <p:nvPr/>
          </p:nvSpPr>
          <p:spPr>
            <a:xfrm>
              <a:off x="261075" y="2970076"/>
              <a:ext cx="595450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아이덴티티</a:t>
              </a: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49890183-7856-E76E-399B-5CD7BEB44D37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7F795B8-55CC-E396-E192-9B83B5CCF54B}"/>
              </a:ext>
            </a:extLst>
          </p:cNvPr>
          <p:cNvGrpSpPr/>
          <p:nvPr userDrawn="1"/>
        </p:nvGrpSpPr>
        <p:grpSpPr>
          <a:xfrm>
            <a:off x="0" y="2436317"/>
            <a:ext cx="932688" cy="272049"/>
            <a:chOff x="-1" y="2970076"/>
            <a:chExt cx="1117598" cy="27204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129C00C-65E7-F911-8CCE-7DE040E0B8B2}"/>
                </a:ext>
              </a:extLst>
            </p:cNvPr>
            <p:cNvSpPr txBox="1"/>
            <p:nvPr/>
          </p:nvSpPr>
          <p:spPr>
            <a:xfrm>
              <a:off x="261076" y="2970076"/>
              <a:ext cx="595450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아크패시브</a:t>
              </a: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06B05FF7-3739-ED36-D470-38822A1905C4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52F215D9-078B-3008-4C68-7399AC60855D}"/>
              </a:ext>
            </a:extLst>
          </p:cNvPr>
          <p:cNvGrpSpPr/>
          <p:nvPr userDrawn="1"/>
        </p:nvGrpSpPr>
        <p:grpSpPr>
          <a:xfrm>
            <a:off x="0" y="2957695"/>
            <a:ext cx="932688" cy="1857533"/>
            <a:chOff x="0" y="2957695"/>
            <a:chExt cx="932688" cy="1857533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E8958754-0948-051C-A108-7EBC8C250F1B}"/>
                </a:ext>
              </a:extLst>
            </p:cNvPr>
            <p:cNvGrpSpPr/>
            <p:nvPr userDrawn="1"/>
          </p:nvGrpSpPr>
          <p:grpSpPr>
            <a:xfrm>
              <a:off x="0" y="2957695"/>
              <a:ext cx="932688" cy="489534"/>
              <a:chOff x="0" y="1244109"/>
              <a:chExt cx="1117598" cy="489534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213F472A-02BF-7A73-2FFA-FFA1FB75CA84}"/>
                  </a:ext>
                </a:extLst>
              </p:cNvPr>
              <p:cNvSpPr/>
              <p:nvPr/>
            </p:nvSpPr>
            <p:spPr>
              <a:xfrm>
                <a:off x="0" y="1244109"/>
                <a:ext cx="1117598" cy="489534"/>
              </a:xfrm>
              <a:prstGeom prst="rect">
                <a:avLst/>
              </a:prstGeom>
              <a:solidFill>
                <a:srgbClr val="21222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noFill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067A4B3-5BBF-B095-065C-01D89572C9FF}"/>
                  </a:ext>
                </a:extLst>
              </p:cNvPr>
              <p:cNvSpPr txBox="1"/>
              <p:nvPr/>
            </p:nvSpPr>
            <p:spPr>
              <a:xfrm>
                <a:off x="426266" y="1365765"/>
                <a:ext cx="265071" cy="246221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rgbClr val="D4CFC5"/>
                    </a:solidFill>
                    <a:effectLst/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스킬</a:t>
                </a:r>
              </a:p>
            </p:txBody>
          </p:sp>
        </p:grp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836397C2-B1F7-FCA0-00A7-BF74E4522111}"/>
                </a:ext>
              </a:extLst>
            </p:cNvPr>
            <p:cNvSpPr/>
            <p:nvPr userDrawn="1"/>
          </p:nvSpPr>
          <p:spPr>
            <a:xfrm>
              <a:off x="0" y="4131855"/>
              <a:ext cx="932688" cy="342000"/>
            </a:xfrm>
            <a:prstGeom prst="rect">
              <a:avLst/>
            </a:prstGeom>
            <a:solidFill>
              <a:srgbClr val="212227">
                <a:alpha val="72941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F1F1C9F9-50B9-A469-3C23-BBF3C6BC0CAD}"/>
                </a:ext>
              </a:extLst>
            </p:cNvPr>
            <p:cNvSpPr/>
            <p:nvPr userDrawn="1"/>
          </p:nvSpPr>
          <p:spPr>
            <a:xfrm>
              <a:off x="0" y="3789229"/>
              <a:ext cx="932688" cy="342000"/>
            </a:xfrm>
            <a:prstGeom prst="rect">
              <a:avLst/>
            </a:prstGeom>
            <a:solidFill>
              <a:srgbClr val="212227">
                <a:alpha val="72941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noFill/>
              </a:endParaRPr>
            </a:p>
          </p:txBody>
        </p: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D0CBB826-2A07-47B3-8BF3-0907C1F4F2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" y="4131542"/>
              <a:ext cx="932687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DE9E065C-6260-4465-3FA5-3612B4DBA1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4473855"/>
              <a:ext cx="93268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2030A35E-CAB3-73F9-165B-70C8CDBDAB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3789229"/>
              <a:ext cx="93268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97C581A2-8EE2-D22C-A65F-8764DB4E1161}"/>
                </a:ext>
              </a:extLst>
            </p:cNvPr>
            <p:cNvGrpSpPr/>
            <p:nvPr userDrawn="1"/>
          </p:nvGrpSpPr>
          <p:grpSpPr>
            <a:xfrm>
              <a:off x="0" y="3447229"/>
              <a:ext cx="932688" cy="342000"/>
              <a:chOff x="1343775" y="2379459"/>
              <a:chExt cx="1117598" cy="342000"/>
            </a:xfrm>
          </p:grpSpPr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B6EEEA36-5155-652E-52EF-0E4A4D1622F6}"/>
                  </a:ext>
                </a:extLst>
              </p:cNvPr>
              <p:cNvSpPr/>
              <p:nvPr userDrawn="1"/>
            </p:nvSpPr>
            <p:spPr>
              <a:xfrm>
                <a:off x="1343775" y="2379459"/>
                <a:ext cx="1117598" cy="342000"/>
              </a:xfrm>
              <a:prstGeom prst="rect">
                <a:avLst/>
              </a:prstGeom>
              <a:solidFill>
                <a:srgbClr val="212227">
                  <a:alpha val="72941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noFill/>
                </a:endParaRPr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70FF48F0-D06F-C7A7-DFB6-4653E86199D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343775" y="2379459"/>
                <a:ext cx="111759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031F5DA4-9E9B-A20B-1E1C-70C17ECD6A07}"/>
                </a:ext>
              </a:extLst>
            </p:cNvPr>
            <p:cNvGrpSpPr/>
            <p:nvPr userDrawn="1"/>
          </p:nvGrpSpPr>
          <p:grpSpPr>
            <a:xfrm>
              <a:off x="0" y="4473228"/>
              <a:ext cx="932688" cy="342000"/>
              <a:chOff x="0" y="4560167"/>
              <a:chExt cx="932688" cy="342000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4C8698CD-CA9E-3684-B04B-78DD13ECABD7}"/>
                  </a:ext>
                </a:extLst>
              </p:cNvPr>
              <p:cNvSpPr/>
              <p:nvPr userDrawn="1"/>
            </p:nvSpPr>
            <p:spPr>
              <a:xfrm>
                <a:off x="0" y="4560167"/>
                <a:ext cx="932688" cy="342000"/>
              </a:xfrm>
              <a:prstGeom prst="rect">
                <a:avLst/>
              </a:prstGeom>
              <a:solidFill>
                <a:srgbClr val="212227">
                  <a:alpha val="72941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noFill/>
                </a:endParaRPr>
              </a:p>
            </p:txBody>
          </p: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E52D88F9-4E85-F868-E762-49E7FDC274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0" y="4902167"/>
                <a:ext cx="93268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474067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724E68-FD7D-7294-8BF1-812FB912B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ECC839-82BB-5C76-98DE-0BEB95AC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C446B3B-D676-A4DE-71AE-75A40F9A9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F5F284-0FA4-E752-065A-7E1DE7ECC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27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3A6783-CB76-63D8-086C-04494C2BF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1154734-9056-0172-2E9E-440385442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A47D43-AB07-9784-E735-313F58A76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8049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A1FA27-204C-2092-2A73-603A10897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01095D-EE8F-A411-89E1-B379897BC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ACA703-5897-5F11-8365-E8485D7DBE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18C0C4-11F4-38A1-E777-281D1EAA1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8DCAC7-D880-E8BC-41C7-FA77FB4FA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659E54-5B5B-CF14-3E83-E1F66EDA7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03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8427A-BF83-93C0-0620-880446B36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FB967B-3C16-9300-53B1-97D95AE28D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7A6FEB-2638-4BD2-1066-0D9A26582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ED4A38-878E-A85C-4A35-1EA45CE77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84D3E5-C27B-7A21-2E75-DC68E5022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820A2F-7375-2F88-D66A-917D45811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050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714A8D-27F5-75C8-A731-760BC2E10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CEA8DB-9C59-315B-DE62-570369EBB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8A4AD2-3F7F-B150-493C-5F8A42E9C7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D9FE40-62A9-43CE-A295-C12B40142FF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B72CC1-D9B0-810F-672A-60D5F87C68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EC5125-D2C5-18CD-EDD1-8D8BEA22EF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2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jpeg"/><Relationship Id="rId7" Type="http://schemas.openxmlformats.org/officeDocument/2006/relationships/image" Target="../media/image8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인간의 얼굴, 패션 액세서리, 의류, CG 아트워크이(가) 표시된 사진&#10;&#10;자동 생성된 설명">
            <a:extLst>
              <a:ext uri="{FF2B5EF4-FFF2-40B4-BE49-F238E27FC236}">
                <a16:creationId xmlns:a16="http://schemas.microsoft.com/office/drawing/2014/main" id="{99C18515-BD02-78D6-79B0-9CF371A37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7A0AD6F3-A032-D990-2A1A-6E5C4BAA4489}"/>
              </a:ext>
            </a:extLst>
          </p:cNvPr>
          <p:cNvGrpSpPr/>
          <p:nvPr/>
        </p:nvGrpSpPr>
        <p:grpSpPr>
          <a:xfrm>
            <a:off x="1450975" y="1109240"/>
            <a:ext cx="4762842" cy="1774390"/>
            <a:chOff x="706526" y="1409884"/>
            <a:chExt cx="4762842" cy="177439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3C7A26-0FAB-06D0-9551-98C8E3F37E8B}"/>
                </a:ext>
              </a:extLst>
            </p:cNvPr>
            <p:cNvSpPr txBox="1"/>
            <p:nvPr/>
          </p:nvSpPr>
          <p:spPr>
            <a:xfrm>
              <a:off x="889406" y="1409884"/>
              <a:ext cx="14830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별의</a:t>
              </a:r>
              <a:r>
                <a:rPr lang="en-US" altLang="ko-KR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 </a:t>
              </a:r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현자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CA616D-6452-693C-A41F-D38122EDD381}"/>
                </a:ext>
              </a:extLst>
            </p:cNvPr>
            <p:cNvSpPr txBox="1"/>
            <p:nvPr/>
          </p:nvSpPr>
          <p:spPr>
            <a:xfrm>
              <a:off x="706526" y="1817359"/>
              <a:ext cx="4762842" cy="101566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6000" i="1" dirty="0">
                  <a:gradFill flip="none" rotWithShape="1">
                    <a:gsLst>
                      <a:gs pos="100000">
                        <a:srgbClr val="FAF9E6"/>
                      </a:gs>
                      <a:gs pos="75000">
                        <a:srgbClr val="F6F4D2"/>
                      </a:gs>
                      <a:gs pos="16000">
                        <a:srgbClr val="EDEAA9"/>
                      </a:gs>
                      <a:gs pos="0">
                        <a:srgbClr val="E5E083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glow rad="127000">
                      <a:schemeClr val="tx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아스트로맨서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26FECD-6F80-9E58-6096-8F9B7D7738F0}"/>
                </a:ext>
              </a:extLst>
            </p:cNvPr>
            <p:cNvSpPr txBox="1"/>
            <p:nvPr/>
          </p:nvSpPr>
          <p:spPr>
            <a:xfrm>
              <a:off x="4346946" y="2845720"/>
              <a:ext cx="11224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600" dirty="0">
                  <a:solidFill>
                    <a:schemeClr val="bg1"/>
                  </a:solidFill>
                  <a:effectLst>
                    <a:glow>
                      <a:schemeClr val="bg1"/>
                    </a:glow>
                  </a:effectLst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스킬 기획서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5355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구름, 하늘, 페인팅, 물이(가) 표시된 사진&#10;&#10;자동 생성된 설명">
            <a:extLst>
              <a:ext uri="{FF2B5EF4-FFF2-40B4-BE49-F238E27FC236}">
                <a16:creationId xmlns:a16="http://schemas.microsoft.com/office/drawing/2014/main" id="{BE802245-5366-05D4-8801-4CB72A763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4941"/>
            <a:ext cx="12192000" cy="6752643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AE157D66-B42E-184E-9CEA-97488E12F36A}"/>
              </a:ext>
            </a:extLst>
          </p:cNvPr>
          <p:cNvGrpSpPr>
            <a:grpSpLocks/>
          </p:cNvGrpSpPr>
          <p:nvPr/>
        </p:nvGrpSpPr>
        <p:grpSpPr>
          <a:xfrm>
            <a:off x="0" y="4641448"/>
            <a:ext cx="12192000" cy="2216552"/>
            <a:chOff x="0" y="4641449"/>
            <a:chExt cx="12192000" cy="221655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F875EE8-A214-C211-C87C-F63E6DBCB2AA}"/>
                </a:ext>
              </a:extLst>
            </p:cNvPr>
            <p:cNvSpPr>
              <a:spLocks/>
            </p:cNvSpPr>
            <p:nvPr/>
          </p:nvSpPr>
          <p:spPr>
            <a:xfrm>
              <a:off x="0" y="4641449"/>
              <a:ext cx="12192000" cy="2216552"/>
            </a:xfrm>
            <a:prstGeom prst="rect">
              <a:avLst/>
            </a:prstGeom>
            <a:solidFill>
              <a:srgbClr val="21222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7C4C079-C8F8-A1C5-5E5C-4D870DDCBCD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41449"/>
              <a:ext cx="12192000" cy="0"/>
            </a:xfrm>
            <a:prstGeom prst="line">
              <a:avLst/>
            </a:prstGeom>
            <a:ln w="38100">
              <a:solidFill>
                <a:srgbClr val="B4947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2E85A1E-1C4B-1D12-E21F-9CF22DB58F67}"/>
              </a:ext>
            </a:extLst>
          </p:cNvPr>
          <p:cNvSpPr txBox="1"/>
          <p:nvPr/>
        </p:nvSpPr>
        <p:spPr>
          <a:xfrm>
            <a:off x="9906697" y="4225268"/>
            <a:ext cx="1801775" cy="27616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[ </a:t>
            </a:r>
            <a:r>
              <a:rPr lang="ko-KR" altLang="en-US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아스트로맨서의 출신 대륙 </a:t>
            </a:r>
            <a:r>
              <a:rPr lang="en-US" altLang="ko-KR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</a:t>
            </a:r>
            <a:r>
              <a:rPr lang="ko-KR" altLang="en-US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900" dirty="0" err="1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볼다이크</a:t>
            </a:r>
            <a:r>
              <a:rPr lang="ko-KR" altLang="en-US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]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B00E32D-480B-D491-CD79-42B5EC2D6932}"/>
              </a:ext>
            </a:extLst>
          </p:cNvPr>
          <p:cNvGrpSpPr/>
          <p:nvPr/>
        </p:nvGrpSpPr>
        <p:grpSpPr>
          <a:xfrm>
            <a:off x="1757573" y="5253158"/>
            <a:ext cx="8676854" cy="803760"/>
            <a:chOff x="1743113" y="5253158"/>
            <a:chExt cx="8676854" cy="80376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1DEC37EB-3246-6FE8-60A5-BA84F000B35D}"/>
                </a:ext>
              </a:extLst>
            </p:cNvPr>
            <p:cNvGrpSpPr/>
            <p:nvPr/>
          </p:nvGrpSpPr>
          <p:grpSpPr>
            <a:xfrm>
              <a:off x="1743113" y="5253158"/>
              <a:ext cx="1114088" cy="803760"/>
              <a:chOff x="1352410" y="5094514"/>
              <a:chExt cx="1114088" cy="803760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664DF70-7EB2-0F27-F2B7-39FA6B67AEA8}"/>
                  </a:ext>
                </a:extLst>
              </p:cNvPr>
              <p:cNvSpPr txBox="1"/>
              <p:nvPr/>
            </p:nvSpPr>
            <p:spPr>
              <a:xfrm>
                <a:off x="1352410" y="5094514"/>
                <a:ext cx="1114088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1.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아이덴티티 스킬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2588428-401C-BDA8-AB6B-4020D89491BD}"/>
                  </a:ext>
                </a:extLst>
              </p:cNvPr>
              <p:cNvSpPr txBox="1"/>
              <p:nvPr/>
            </p:nvSpPr>
            <p:spPr>
              <a:xfrm>
                <a:off x="1352410" y="5370886"/>
                <a:ext cx="996083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클러스터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클래스 소개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9C8145F1-D13B-BE3E-F4BF-3FE527B27CC4}"/>
                </a:ext>
              </a:extLst>
            </p:cNvPr>
            <p:cNvGrpSpPr/>
            <p:nvPr/>
          </p:nvGrpSpPr>
          <p:grpSpPr>
            <a:xfrm>
              <a:off x="4104720" y="5253158"/>
              <a:ext cx="1547516" cy="803760"/>
              <a:chOff x="3776328" y="5094514"/>
              <a:chExt cx="1547516" cy="80376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13B8347-A173-AD58-11E8-F3F17228925B}"/>
                  </a:ext>
                </a:extLst>
              </p:cNvPr>
              <p:cNvSpPr txBox="1"/>
              <p:nvPr/>
            </p:nvSpPr>
            <p:spPr>
              <a:xfrm>
                <a:off x="3776328" y="5094514"/>
                <a:ext cx="1269578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2.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각성기 </a:t>
                </a:r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&amp;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초각성기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A45644E-29C2-3945-72D4-133831CC8CC2}"/>
                  </a:ext>
                </a:extLst>
              </p:cNvPr>
              <p:cNvSpPr txBox="1"/>
              <p:nvPr/>
            </p:nvSpPr>
            <p:spPr>
              <a:xfrm>
                <a:off x="3776328" y="5370886"/>
                <a:ext cx="1547516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1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차 각성기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&amp;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초각성기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2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차 각성기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&amp;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초각성기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6FD78CB1-BFEF-480B-083E-1A6B786C63BD}"/>
                </a:ext>
              </a:extLst>
            </p:cNvPr>
            <p:cNvGrpSpPr/>
            <p:nvPr/>
          </p:nvGrpSpPr>
          <p:grpSpPr>
            <a:xfrm>
              <a:off x="9393426" y="5253158"/>
              <a:ext cx="1026541" cy="803760"/>
              <a:chOff x="9573369" y="5094514"/>
              <a:chExt cx="1026541" cy="803760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DAA252E-BE32-A7CB-7A55-FCA998D8933D}"/>
                  </a:ext>
                </a:extLst>
              </p:cNvPr>
              <p:cNvSpPr txBox="1"/>
              <p:nvPr/>
            </p:nvSpPr>
            <p:spPr>
              <a:xfrm>
                <a:off x="9573369" y="5094514"/>
                <a:ext cx="743793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일반 스킬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3EE1698-5B2E-9D81-CD35-6B48B07390EF}"/>
                  </a:ext>
                </a:extLst>
              </p:cNvPr>
              <p:cNvSpPr txBox="1"/>
              <p:nvPr/>
            </p:nvSpPr>
            <p:spPr>
              <a:xfrm>
                <a:off x="9573369" y="5370886"/>
                <a:ext cx="1026541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별자리 스킬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현상 스킬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3FC1177-E5F7-E0A4-169D-0FA19D1B2818}"/>
                </a:ext>
              </a:extLst>
            </p:cNvPr>
            <p:cNvGrpSpPr/>
            <p:nvPr/>
          </p:nvGrpSpPr>
          <p:grpSpPr>
            <a:xfrm>
              <a:off x="6899755" y="5253158"/>
              <a:ext cx="1246152" cy="803760"/>
              <a:chOff x="5888908" y="5094514"/>
              <a:chExt cx="1246152" cy="803760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ADD3ECA-583B-8075-BDB2-25D77031A3BF}"/>
                  </a:ext>
                </a:extLst>
              </p:cNvPr>
              <p:cNvSpPr txBox="1"/>
              <p:nvPr/>
            </p:nvSpPr>
            <p:spPr>
              <a:xfrm>
                <a:off x="5888908" y="5094514"/>
                <a:ext cx="875240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3.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초각성 스킬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97D405E-347C-2E0A-465A-9038BDF62928}"/>
                  </a:ext>
                </a:extLst>
              </p:cNvPr>
              <p:cNvSpPr txBox="1"/>
              <p:nvPr/>
            </p:nvSpPr>
            <p:spPr>
              <a:xfrm>
                <a:off x="5888908" y="5370886"/>
                <a:ext cx="1246152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 스킬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아크패시브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-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도약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00126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2D584-9731-196B-CFDD-05A5EC657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C9625D2-1F95-B321-7D80-36AD4A5F02EC}"/>
              </a:ext>
            </a:extLst>
          </p:cNvPr>
          <p:cNvSpPr txBox="1"/>
          <p:nvPr/>
        </p:nvSpPr>
        <p:spPr>
          <a:xfrm>
            <a:off x="467448" y="152400"/>
            <a:ext cx="3306996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* </a:t>
            </a:r>
            <a:r>
              <a:rPr lang="ko-KR" altLang="en-US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아스트로맨서의 스킬 기획 문서에서 사용한 데이터 테이블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과 예시</a:t>
            </a:r>
            <a:endParaRPr lang="en-US" altLang="ko-KR" sz="1000" dirty="0">
              <a:solidFill>
                <a:srgbClr val="D4CFC5"/>
              </a:solidFill>
              <a:effectLst/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E00D92-F339-0B2D-1B59-1D6784DFD5C8}"/>
              </a:ext>
            </a:extLst>
          </p:cNvPr>
          <p:cNvSpPr txBox="1"/>
          <p:nvPr/>
        </p:nvSpPr>
        <p:spPr>
          <a:xfrm>
            <a:off x="467448" y="423169"/>
            <a:ext cx="1166986" cy="438582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Skill_Info_Table.xlsx</a:t>
            </a:r>
          </a:p>
          <a:p>
            <a:pPr>
              <a:spcAft>
                <a:spcPts val="300"/>
              </a:spcAft>
            </a:pPr>
            <a:r>
              <a:rPr lang="ko-KR" altLang="en-US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스킬의 정보를</a:t>
            </a:r>
            <a:endParaRPr lang="en-US" altLang="ko-KR" sz="1000" dirty="0">
              <a:solidFill>
                <a:srgbClr val="D4CFC5"/>
              </a:solidFill>
              <a:effectLst/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3890B6-DFD7-7A6F-5568-614D562DB326}"/>
              </a:ext>
            </a:extLst>
          </p:cNvPr>
          <p:cNvSpPr txBox="1"/>
          <p:nvPr/>
        </p:nvSpPr>
        <p:spPr>
          <a:xfrm>
            <a:off x="467448" y="1129750"/>
            <a:ext cx="886461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Skill_Table.xlsx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267FB4-9D48-481F-787D-5BFD0A48B651}"/>
              </a:ext>
            </a:extLst>
          </p:cNvPr>
          <p:cNvSpPr txBox="1"/>
          <p:nvPr/>
        </p:nvSpPr>
        <p:spPr>
          <a:xfrm>
            <a:off x="467448" y="2510161"/>
            <a:ext cx="1011495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Affect_Table.xlsx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1ACAD3-1A68-FC2E-67BF-BC3FC2F3C862}"/>
              </a:ext>
            </a:extLst>
          </p:cNvPr>
          <p:cNvSpPr txBox="1"/>
          <p:nvPr/>
        </p:nvSpPr>
        <p:spPr>
          <a:xfrm>
            <a:off x="467448" y="1836331"/>
            <a:ext cx="1032334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Tripod_Table.xlsx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9C2B66-CEA7-2D2F-6BB9-671B2F7279AB}"/>
              </a:ext>
            </a:extLst>
          </p:cNvPr>
          <p:cNvSpPr txBox="1"/>
          <p:nvPr/>
        </p:nvSpPr>
        <p:spPr>
          <a:xfrm>
            <a:off x="467448" y="3183991"/>
            <a:ext cx="1292020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Skill_String_Table.xlsx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C74BC6-05EC-5F18-DBAF-EE225C81A861}"/>
              </a:ext>
            </a:extLst>
          </p:cNvPr>
          <p:cNvSpPr txBox="1"/>
          <p:nvPr/>
        </p:nvSpPr>
        <p:spPr>
          <a:xfrm>
            <a:off x="467448" y="3851803"/>
            <a:ext cx="4586192" cy="630942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Resource_Table.xlsx</a:t>
            </a:r>
          </a:p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리소스의 데이터를 가지고 있는 테이블입니다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리소스를 바이너리 파일로 변환하여 저장한다는 가정하에 데이터 테이블을 설계하였습니다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292695-9436-9235-D222-C7D0292E6380}"/>
              </a:ext>
            </a:extLst>
          </p:cNvPr>
          <p:cNvSpPr txBox="1"/>
          <p:nvPr/>
        </p:nvSpPr>
        <p:spPr>
          <a:xfrm>
            <a:off x="4675767" y="152400"/>
            <a:ext cx="6205225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ko-KR" altLang="en-US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현재 </a:t>
            </a: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string </a:t>
            </a:r>
            <a:r>
              <a:rPr lang="ko-KR" altLang="en-US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타입의 데이터는 직관적으로 확인하기 위해 문자열을 데이터 테이블에 썼지만</a:t>
            </a: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lang="ko-KR" altLang="en-US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실제 </a:t>
            </a: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string table</a:t>
            </a:r>
            <a:r>
              <a:rPr lang="ko-KR" altLang="en-US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로 분리하여 사용</a:t>
            </a:r>
            <a:endParaRPr lang="en-US" altLang="ko-KR" sz="1000" dirty="0">
              <a:solidFill>
                <a:srgbClr val="D4CFC5"/>
              </a:solidFill>
              <a:effectLst/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323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3954E3C7-39FF-F7F7-7BD3-826A5DDC48EA}"/>
              </a:ext>
            </a:extLst>
          </p:cNvPr>
          <p:cNvGrpSpPr/>
          <p:nvPr/>
        </p:nvGrpSpPr>
        <p:grpSpPr>
          <a:xfrm>
            <a:off x="109957" y="1796921"/>
            <a:ext cx="448842" cy="558070"/>
            <a:chOff x="109957" y="1796921"/>
            <a:chExt cx="448842" cy="55807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3CB608F-8262-BBB7-C744-60A11E7FEFB1}"/>
                </a:ext>
              </a:extLst>
            </p:cNvPr>
            <p:cNvSpPr txBox="1"/>
            <p:nvPr/>
          </p:nvSpPr>
          <p:spPr>
            <a:xfrm>
              <a:off x="109957" y="1796921"/>
              <a:ext cx="448841" cy="215444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8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- </a:t>
              </a:r>
              <a:r>
                <a:rPr lang="ko-KR" altLang="en-US" sz="8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 모드</a:t>
              </a:r>
              <a:endParaRPr lang="en-US" altLang="ko-KR" sz="8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5E0A8B4-2842-265C-C7C5-6F2042AFF040}"/>
                </a:ext>
              </a:extLst>
            </p:cNvPr>
            <p:cNvSpPr txBox="1"/>
            <p:nvPr/>
          </p:nvSpPr>
          <p:spPr>
            <a:xfrm>
              <a:off x="109958" y="2139547"/>
              <a:ext cx="448841" cy="215444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8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- </a:t>
              </a:r>
              <a:r>
                <a:rPr lang="ko-KR" altLang="en-US" sz="8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조율 모드</a:t>
              </a:r>
              <a:endParaRPr lang="en-US" altLang="ko-KR" sz="8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B0CCDE24-70F9-F24F-745F-8DA4A696D8C1}"/>
              </a:ext>
            </a:extLst>
          </p:cNvPr>
          <p:cNvGrpSpPr/>
          <p:nvPr/>
        </p:nvGrpSpPr>
        <p:grpSpPr>
          <a:xfrm>
            <a:off x="1163639" y="499963"/>
            <a:ext cx="11028361" cy="347997"/>
            <a:chOff x="1426539" y="493926"/>
            <a:chExt cx="11028361" cy="347997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69618F4C-E64D-D852-5B8C-CD9B75537A67}"/>
                </a:ext>
              </a:extLst>
            </p:cNvPr>
            <p:cNvGrpSpPr/>
            <p:nvPr/>
          </p:nvGrpSpPr>
          <p:grpSpPr>
            <a:xfrm>
              <a:off x="1426539" y="493926"/>
              <a:ext cx="274009" cy="224886"/>
              <a:chOff x="1464657" y="493925"/>
              <a:chExt cx="274009" cy="224886"/>
            </a:xfrm>
          </p:grpSpPr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5AE41FA2-4FB2-F4DD-4675-9AF9F3814090}"/>
                  </a:ext>
                </a:extLst>
              </p:cNvPr>
              <p:cNvSpPr/>
              <p:nvPr/>
            </p:nvSpPr>
            <p:spPr>
              <a:xfrm>
                <a:off x="1464657" y="493925"/>
                <a:ext cx="72000" cy="72000"/>
              </a:xfrm>
              <a:prstGeom prst="ellipse">
                <a:avLst/>
              </a:prstGeom>
              <a:solidFill>
                <a:srgbClr val="212227"/>
              </a:solidFill>
              <a:ln w="19050">
                <a:solidFill>
                  <a:srgbClr val="E5D49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3" name="연결선: 꺾임 22">
                <a:extLst>
                  <a:ext uri="{FF2B5EF4-FFF2-40B4-BE49-F238E27FC236}">
                    <a16:creationId xmlns:a16="http://schemas.microsoft.com/office/drawing/2014/main" id="{C7F426C4-4EAA-611C-A3EC-BEA17CAA2F53}"/>
                  </a:ext>
                </a:extLst>
              </p:cNvPr>
              <p:cNvCxnSpPr>
                <a:cxnSpLocks/>
                <a:stCxn id="22" idx="4"/>
                <a:endCxn id="21" idx="1"/>
              </p:cNvCxnSpPr>
              <p:nvPr/>
            </p:nvCxnSpPr>
            <p:spPr>
              <a:xfrm rot="16200000" flipH="1">
                <a:off x="1543218" y="523363"/>
                <a:ext cx="152887" cy="238009"/>
              </a:xfrm>
              <a:prstGeom prst="bentConnector2">
                <a:avLst/>
              </a:prstGeom>
              <a:ln w="19050">
                <a:solidFill>
                  <a:srgbClr val="E5D499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E59CB777-CB25-F871-806D-A56257A3D1C6}"/>
                </a:ext>
              </a:extLst>
            </p:cNvPr>
            <p:cNvGrpSpPr/>
            <p:nvPr/>
          </p:nvGrpSpPr>
          <p:grpSpPr>
            <a:xfrm>
              <a:off x="1700548" y="595702"/>
              <a:ext cx="10754352" cy="246221"/>
              <a:chOff x="1700548" y="595702"/>
              <a:chExt cx="10754352" cy="246221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8BF09025-0B94-8796-DADE-FC11BEF8F462}"/>
                  </a:ext>
                </a:extLst>
              </p:cNvPr>
              <p:cNvSpPr/>
              <p:nvPr/>
            </p:nvSpPr>
            <p:spPr>
              <a:xfrm>
                <a:off x="1700548" y="595702"/>
                <a:ext cx="10754352" cy="246221"/>
              </a:xfrm>
              <a:prstGeom prst="rect">
                <a:avLst/>
              </a:prstGeom>
              <a:solidFill>
                <a:schemeClr val="tx1"/>
              </a:solidFill>
              <a:ln w="317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3201B2D1-7202-8FE9-143B-A456978A9BA3}"/>
                  </a:ext>
                </a:extLst>
              </p:cNvPr>
              <p:cNvGrpSpPr/>
              <p:nvPr/>
            </p:nvGrpSpPr>
            <p:grpSpPr>
              <a:xfrm>
                <a:off x="1700548" y="638021"/>
                <a:ext cx="3833134" cy="161583"/>
                <a:chOff x="1700548" y="661219"/>
                <a:chExt cx="3833134" cy="161583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38FB7071-D0DB-C44C-59EF-7C00B6248E12}"/>
                    </a:ext>
                  </a:extLst>
                </p:cNvPr>
                <p:cNvSpPr txBox="1"/>
                <p:nvPr/>
              </p:nvSpPr>
              <p:spPr>
                <a:xfrm>
                  <a:off x="1700548" y="661219"/>
                  <a:ext cx="3833134" cy="153888"/>
                </a:xfrm>
                <a:prstGeom prst="rect">
                  <a:avLst/>
                </a:prstGeom>
                <a:noFill/>
              </p:spPr>
              <p:txBody>
                <a:bodyPr wrap="none" lIns="756000" tIns="0" rIns="0" bIns="0" rtlCol="0" anchor="t">
                  <a:spAutoFit/>
                </a:bodyPr>
                <a:lstStyle/>
                <a:p>
                  <a:pPr>
                    <a:defRPr/>
                  </a:pPr>
                  <a:r>
                    <a:rPr lang="ko-KR" altLang="en-US" sz="1000" dirty="0">
                      <a:solidFill>
                        <a:schemeClr val="bg1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아이덴티티</a:t>
                  </a:r>
                  <a:r>
                    <a:rPr lang="ko-KR" altLang="en-US" sz="1000" i="0" kern="1200" dirty="0">
                      <a:solidFill>
                        <a:schemeClr val="bg1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의 다양한 활용이 가능하도록 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효과들을 구성합니다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  <a:endParaRPr lang="en-US" altLang="ko-KR" sz="1000" i="0" kern="12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9516C09C-02D4-6341-7A0B-3B6D39331512}"/>
                    </a:ext>
                  </a:extLst>
                </p:cNvPr>
                <p:cNvSpPr txBox="1"/>
                <p:nvPr/>
              </p:nvSpPr>
              <p:spPr>
                <a:xfrm>
                  <a:off x="1700548" y="661219"/>
                  <a:ext cx="708578" cy="161583"/>
                </a:xfrm>
                <a:prstGeom prst="rect">
                  <a:avLst/>
                </a:prstGeom>
                <a:noFill/>
              </p:spPr>
              <p:txBody>
                <a:bodyPr wrap="none" lIns="108000" tIns="0" rIns="0" bIns="0" rtlCol="0" anchor="t">
                  <a:spAutoFit/>
                </a:bodyPr>
                <a:lstStyle/>
                <a:p>
                  <a:pPr marL="0" marR="0" lvl="0" indent="0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ko-KR" sz="1050" dirty="0">
                      <a:solidFill>
                        <a:srgbClr val="FBE8A5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[</a:t>
                  </a:r>
                  <a:r>
                    <a:rPr lang="ko-KR" altLang="en-US" sz="1050" dirty="0">
                      <a:solidFill>
                        <a:srgbClr val="FBE8A5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기획 의도</a:t>
                  </a:r>
                  <a:r>
                    <a:rPr lang="en-US" altLang="ko-KR" sz="1050" dirty="0">
                      <a:solidFill>
                        <a:srgbClr val="FBE8A5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]</a:t>
                  </a:r>
                  <a:endParaRPr lang="en-US" altLang="ko-KR" sz="1000" i="0" kern="12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</p:grpSp>
      </p:grp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83C6637E-A58D-EC4D-4749-C51B6F7DEC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9589697"/>
              </p:ext>
            </p:extLst>
          </p:nvPr>
        </p:nvGraphicFramePr>
        <p:xfrm>
          <a:off x="1163639" y="1374094"/>
          <a:ext cx="6673450" cy="164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8350">
                  <a:extLst>
                    <a:ext uri="{9D8B030D-6E8A-4147-A177-3AD203B41FA5}">
                      <a16:colId xmlns:a16="http://schemas.microsoft.com/office/drawing/2014/main" val="3197019104"/>
                    </a:ext>
                  </a:extLst>
                </a:gridCol>
                <a:gridCol w="743513">
                  <a:extLst>
                    <a:ext uri="{9D8B030D-6E8A-4147-A177-3AD203B41FA5}">
                      <a16:colId xmlns:a16="http://schemas.microsoft.com/office/drawing/2014/main" val="373358896"/>
                    </a:ext>
                  </a:extLst>
                </a:gridCol>
                <a:gridCol w="535409">
                  <a:extLst>
                    <a:ext uri="{9D8B030D-6E8A-4147-A177-3AD203B41FA5}">
                      <a16:colId xmlns:a16="http://schemas.microsoft.com/office/drawing/2014/main" val="2235340676"/>
                    </a:ext>
                  </a:extLst>
                </a:gridCol>
                <a:gridCol w="1100704">
                  <a:extLst>
                    <a:ext uri="{9D8B030D-6E8A-4147-A177-3AD203B41FA5}">
                      <a16:colId xmlns:a16="http://schemas.microsoft.com/office/drawing/2014/main" val="1938806041"/>
                    </a:ext>
                  </a:extLst>
                </a:gridCol>
                <a:gridCol w="519675">
                  <a:extLst>
                    <a:ext uri="{9D8B030D-6E8A-4147-A177-3AD203B41FA5}">
                      <a16:colId xmlns:a16="http://schemas.microsoft.com/office/drawing/2014/main" val="3626971631"/>
                    </a:ext>
                  </a:extLst>
                </a:gridCol>
                <a:gridCol w="913561">
                  <a:extLst>
                    <a:ext uri="{9D8B030D-6E8A-4147-A177-3AD203B41FA5}">
                      <a16:colId xmlns:a16="http://schemas.microsoft.com/office/drawing/2014/main" val="999228829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1204820967"/>
                    </a:ext>
                  </a:extLst>
                </a:gridCol>
                <a:gridCol w="1309288">
                  <a:extLst>
                    <a:ext uri="{9D8B030D-6E8A-4147-A177-3AD203B41FA5}">
                      <a16:colId xmlns:a16="http://schemas.microsoft.com/office/drawing/2014/main" val="4143907246"/>
                    </a:ext>
                  </a:extLst>
                </a:gridCol>
              </a:tblGrid>
              <a:tr h="266400"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설명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7972490"/>
                  </a:ext>
                </a:extLst>
              </a:tr>
              <a:tr h="280800">
                <a:tc gridSpan="8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왼손을 위로 들어올렸다가 내리며 주변에 </a:t>
                      </a:r>
                      <a:r>
                        <a:rPr lang="en-US" altLang="ko-KR" sz="9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n</a:t>
                      </a:r>
                      <a:r>
                        <a:rPr lang="ko-KR" altLang="en-US" sz="9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의 피해를 주고 기록모드에 진입합니다</a:t>
                      </a:r>
                      <a:r>
                        <a:rPr lang="en-US" altLang="ko-KR" sz="9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.</a:t>
                      </a:r>
                      <a:endParaRPr lang="ko-KR" altLang="en-US" sz="9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239256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습득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습득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사용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타입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종류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공격 타입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슈퍼 </a:t>
                      </a:r>
                      <a:r>
                        <a:rPr lang="ko-KR" altLang="en-US" sz="900" b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아머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659903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기록 모드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-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-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게이지 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100%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일반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스킬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비 방향성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피격 이상 면역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73903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소모 자원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자원 소모 시간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소모 값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재사용 대기시간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무력화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부위파괴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최대 타수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효과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965204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게이지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36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적 치명타 저항률 감소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589058"/>
                  </a:ext>
                </a:extLst>
              </a:tr>
            </a:tbl>
          </a:graphicData>
        </a:graphic>
      </p:graphicFrame>
      <p:grpSp>
        <p:nvGrpSpPr>
          <p:cNvPr id="25" name="그룹 24">
            <a:extLst>
              <a:ext uri="{FF2B5EF4-FFF2-40B4-BE49-F238E27FC236}">
                <a16:creationId xmlns:a16="http://schemas.microsoft.com/office/drawing/2014/main" id="{A4E617B0-0D41-7D83-5558-55B9C51CC751}"/>
              </a:ext>
            </a:extLst>
          </p:cNvPr>
          <p:cNvGrpSpPr/>
          <p:nvPr/>
        </p:nvGrpSpPr>
        <p:grpSpPr>
          <a:xfrm>
            <a:off x="8336710" y="2615487"/>
            <a:ext cx="3142719" cy="1908314"/>
            <a:chOff x="7224917" y="4032865"/>
            <a:chExt cx="3142719" cy="1908314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BBDC680E-8BAA-80D1-3BC5-749A8FD3B48D}"/>
                </a:ext>
              </a:extLst>
            </p:cNvPr>
            <p:cNvGrpSpPr/>
            <p:nvPr/>
          </p:nvGrpSpPr>
          <p:grpSpPr>
            <a:xfrm>
              <a:off x="9599960" y="5374918"/>
              <a:ext cx="767676" cy="566261"/>
              <a:chOff x="9603770" y="4837823"/>
              <a:chExt cx="767676" cy="566261"/>
            </a:xfrm>
          </p:grpSpPr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63AD737E-EFAE-CE29-797B-39DE5783FC9D}"/>
                  </a:ext>
                </a:extLst>
              </p:cNvPr>
              <p:cNvGrpSpPr/>
              <p:nvPr/>
            </p:nvGrpSpPr>
            <p:grpSpPr>
              <a:xfrm>
                <a:off x="9606153" y="4837823"/>
                <a:ext cx="622626" cy="246221"/>
                <a:chOff x="9606153" y="4837823"/>
                <a:chExt cx="622626" cy="246221"/>
              </a:xfrm>
            </p:grpSpPr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1C93DE7B-D3D5-A50C-BA01-FE91D319D235}"/>
                    </a:ext>
                  </a:extLst>
                </p:cNvPr>
                <p:cNvSpPr txBox="1"/>
                <p:nvPr/>
              </p:nvSpPr>
              <p:spPr>
                <a:xfrm>
                  <a:off x="9896957" y="4837823"/>
                  <a:ext cx="331822" cy="246221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>
                    <a:spcAft>
                      <a:spcPts val="500"/>
                    </a:spcAft>
                  </a:pP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캐릭터</a:t>
                  </a:r>
                  <a:endPara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AB2AFD86-2063-90DC-4A8B-28EE9AC454B4}"/>
                    </a:ext>
                  </a:extLst>
                </p:cNvPr>
                <p:cNvSpPr/>
                <p:nvPr/>
              </p:nvSpPr>
              <p:spPr>
                <a:xfrm>
                  <a:off x="9606153" y="4865654"/>
                  <a:ext cx="190559" cy="190559"/>
                </a:xfrm>
                <a:prstGeom prst="ellipse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6350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ko-KR" altLang="en-US" sz="80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DF68672B-FBFA-0B8C-3195-24A38F9EAAE2}"/>
                  </a:ext>
                </a:extLst>
              </p:cNvPr>
              <p:cNvGrpSpPr/>
              <p:nvPr/>
            </p:nvGrpSpPr>
            <p:grpSpPr>
              <a:xfrm>
                <a:off x="9603770" y="5157863"/>
                <a:ext cx="767676" cy="246221"/>
                <a:chOff x="9603770" y="5325503"/>
                <a:chExt cx="767676" cy="246221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47BABF2B-17AE-23D5-67C5-B62A34E0A38A}"/>
                    </a:ext>
                  </a:extLst>
                </p:cNvPr>
                <p:cNvSpPr txBox="1"/>
                <p:nvPr/>
              </p:nvSpPr>
              <p:spPr>
                <a:xfrm>
                  <a:off x="9896957" y="5325503"/>
                  <a:ext cx="474489" cy="246221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>
                    <a:spcAft>
                      <a:spcPts val="500"/>
                    </a:spcAft>
                  </a:pP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공격 범위</a:t>
                  </a:r>
                  <a:endPara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AF4C78AE-86F9-A490-A5A1-937D9B70B17E}"/>
                    </a:ext>
                  </a:extLst>
                </p:cNvPr>
                <p:cNvSpPr/>
                <p:nvPr/>
              </p:nvSpPr>
              <p:spPr>
                <a:xfrm>
                  <a:off x="9603770" y="5353213"/>
                  <a:ext cx="190800" cy="190800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ko-KR" altLang="en-US" sz="80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058F60CA-C90F-37E6-22E6-7358502B2A24}"/>
                </a:ext>
              </a:extLst>
            </p:cNvPr>
            <p:cNvGrpSpPr/>
            <p:nvPr/>
          </p:nvGrpSpPr>
          <p:grpSpPr>
            <a:xfrm>
              <a:off x="7224917" y="4032865"/>
              <a:ext cx="1908314" cy="1908314"/>
              <a:chOff x="7224917" y="4032865"/>
              <a:chExt cx="1908314" cy="1908314"/>
            </a:xfrm>
          </p:grpSpPr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7FB455C7-7ECE-7E1F-6AB0-6507A1AEEC23}"/>
                  </a:ext>
                </a:extLst>
              </p:cNvPr>
              <p:cNvGrpSpPr/>
              <p:nvPr/>
            </p:nvGrpSpPr>
            <p:grpSpPr>
              <a:xfrm>
                <a:off x="7224917" y="4032865"/>
                <a:ext cx="1908314" cy="1908314"/>
                <a:chOff x="7224917" y="4032865"/>
                <a:chExt cx="1908314" cy="1908314"/>
              </a:xfrm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BC422149-91F2-CCDF-D99B-F62D75FDD15E}"/>
                    </a:ext>
                  </a:extLst>
                </p:cNvPr>
                <p:cNvSpPr/>
                <p:nvPr/>
              </p:nvSpPr>
              <p:spPr>
                <a:xfrm>
                  <a:off x="7224917" y="4032865"/>
                  <a:ext cx="1908314" cy="1908314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ko-KR" altLang="en-US" sz="80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81659109-4D89-9ADD-C5D1-0423010236D6}"/>
                    </a:ext>
                  </a:extLst>
                </p:cNvPr>
                <p:cNvSpPr/>
                <p:nvPr/>
              </p:nvSpPr>
              <p:spPr>
                <a:xfrm>
                  <a:off x="8049980" y="4857928"/>
                  <a:ext cx="258189" cy="258189"/>
                </a:xfrm>
                <a:prstGeom prst="ellipse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6350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ko-KR" altLang="en-US" sz="80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CE0B620F-330B-96F3-FDC4-E7C437C61FF3}"/>
                  </a:ext>
                </a:extLst>
              </p:cNvPr>
              <p:cNvGrpSpPr/>
              <p:nvPr/>
            </p:nvGrpSpPr>
            <p:grpSpPr>
              <a:xfrm>
                <a:off x="8174397" y="4651768"/>
                <a:ext cx="958834" cy="531902"/>
                <a:chOff x="8174397" y="4651768"/>
                <a:chExt cx="958834" cy="531902"/>
              </a:xfrm>
            </p:grpSpPr>
            <p:cxnSp>
              <p:nvCxnSpPr>
                <p:cNvPr id="30" name="직선 연결선 29">
                  <a:extLst>
                    <a:ext uri="{FF2B5EF4-FFF2-40B4-BE49-F238E27FC236}">
                      <a16:creationId xmlns:a16="http://schemas.microsoft.com/office/drawing/2014/main" id="{189C72C9-F15E-9F19-D352-727B64B56C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174397" y="4987022"/>
                  <a:ext cx="958834" cy="0"/>
                </a:xfrm>
                <a:prstGeom prst="line">
                  <a:avLst/>
                </a:prstGeom>
                <a:ln w="9525">
                  <a:solidFill>
                    <a:srgbClr val="FF0000"/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123B5C8E-C5B2-7442-B6A5-7FDCDCA45624}"/>
                    </a:ext>
                  </a:extLst>
                </p:cNvPr>
                <p:cNvSpPr txBox="1"/>
                <p:nvPr/>
              </p:nvSpPr>
              <p:spPr>
                <a:xfrm>
                  <a:off x="8564046" y="4651768"/>
                  <a:ext cx="179536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 anchorCtr="0">
                  <a:spAutoFit/>
                </a:bodyPr>
                <a:lstStyle/>
                <a:p>
                  <a:r>
                    <a:rPr lang="en-US" altLang="ko-KR" sz="8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5m</a:t>
                  </a:r>
                </a:p>
              </p:txBody>
            </p:sp>
            <p:sp>
              <p:nvSpPr>
                <p:cNvPr id="32" name="원호 31">
                  <a:extLst>
                    <a:ext uri="{FF2B5EF4-FFF2-40B4-BE49-F238E27FC236}">
                      <a16:creationId xmlns:a16="http://schemas.microsoft.com/office/drawing/2014/main" id="{1EE792F8-7192-37C3-DF1A-AC689295910C}"/>
                    </a:ext>
                  </a:extLst>
                </p:cNvPr>
                <p:cNvSpPr/>
                <p:nvPr/>
              </p:nvSpPr>
              <p:spPr>
                <a:xfrm>
                  <a:off x="8174397" y="4794815"/>
                  <a:ext cx="958834" cy="388855"/>
                </a:xfrm>
                <a:prstGeom prst="arc">
                  <a:avLst>
                    <a:gd name="adj1" fmla="val 10909771"/>
                    <a:gd name="adj2" fmla="val 21478286"/>
                  </a:avLst>
                </a:prstGeom>
                <a:ln w="6350">
                  <a:solidFill>
                    <a:schemeClr val="accent3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D606F891-CBF5-4964-B1B4-9438ED9ED8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0784317"/>
              </p:ext>
            </p:extLst>
          </p:nvPr>
        </p:nvGraphicFramePr>
        <p:xfrm>
          <a:off x="1163639" y="5481559"/>
          <a:ext cx="6108845" cy="110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1985">
                  <a:extLst>
                    <a:ext uri="{9D8B030D-6E8A-4147-A177-3AD203B41FA5}">
                      <a16:colId xmlns:a16="http://schemas.microsoft.com/office/drawing/2014/main" val="1359568059"/>
                    </a:ext>
                  </a:extLst>
                </a:gridCol>
                <a:gridCol w="1121985">
                  <a:extLst>
                    <a:ext uri="{9D8B030D-6E8A-4147-A177-3AD203B41FA5}">
                      <a16:colId xmlns:a16="http://schemas.microsoft.com/office/drawing/2014/main" val="3197019104"/>
                    </a:ext>
                  </a:extLst>
                </a:gridCol>
                <a:gridCol w="404234">
                  <a:extLst>
                    <a:ext uri="{9D8B030D-6E8A-4147-A177-3AD203B41FA5}">
                      <a16:colId xmlns:a16="http://schemas.microsoft.com/office/drawing/2014/main" val="373358896"/>
                    </a:ext>
                  </a:extLst>
                </a:gridCol>
                <a:gridCol w="3460641">
                  <a:extLst>
                    <a:ext uri="{9D8B030D-6E8A-4147-A177-3AD203B41FA5}">
                      <a16:colId xmlns:a16="http://schemas.microsoft.com/office/drawing/2014/main" val="223534067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index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타입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대상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효과 설명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659903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일반 피해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적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[f1]</a:t>
                      </a:r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의 피해를 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[f2]</a:t>
                      </a:r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회 입힌다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.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155061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900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상태 변화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자신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[f1]</a:t>
                      </a:r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초 동안 기록 모드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</a:t>
                      </a:r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상태가 된다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.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408349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500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치명타 저항률 감소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적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[f1]</a:t>
                      </a:r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초 동안 적의 치명타 저항률을 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[f2]%</a:t>
                      </a:r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감소시킨다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.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739039"/>
                  </a:ext>
                </a:extLst>
              </a:tr>
            </a:tbl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41254060-6502-1D68-3D46-91E2E9C12C1F}"/>
              </a:ext>
            </a:extLst>
          </p:cNvPr>
          <p:cNvSpPr txBox="1"/>
          <p:nvPr/>
        </p:nvSpPr>
        <p:spPr>
          <a:xfrm>
            <a:off x="1163639" y="5141615"/>
            <a:ext cx="500137" cy="253916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ko-KR" altLang="en-US" sz="105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스킬 효과</a:t>
            </a:r>
            <a:endParaRPr lang="ko-KR" altLang="en-US" sz="105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36266A8-519E-5CB1-EF48-128DAC197920}"/>
              </a:ext>
            </a:extLst>
          </p:cNvPr>
          <p:cNvSpPr txBox="1"/>
          <p:nvPr/>
        </p:nvSpPr>
        <p:spPr>
          <a:xfrm>
            <a:off x="1163639" y="1067463"/>
            <a:ext cx="500137" cy="253916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ko-KR" altLang="en-US" sz="105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스킬 정보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416102C-ADAC-C516-088A-FE3BDCE847B8}"/>
              </a:ext>
            </a:extLst>
          </p:cNvPr>
          <p:cNvSpPr txBox="1"/>
          <p:nvPr/>
        </p:nvSpPr>
        <p:spPr>
          <a:xfrm>
            <a:off x="6228929" y="5205872"/>
            <a:ext cx="1043555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spcAft>
                <a:spcPts val="5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Affect_Table.xlsx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CC517C-CCC3-2079-D41F-F70EB8E34388}"/>
              </a:ext>
            </a:extLst>
          </p:cNvPr>
          <p:cNvSpPr txBox="1"/>
          <p:nvPr/>
        </p:nvSpPr>
        <p:spPr>
          <a:xfrm>
            <a:off x="6638043" y="1131720"/>
            <a:ext cx="1199046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spcAft>
                <a:spcPts val="5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Skill_Info_Table.xlsx </a:t>
            </a:r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AC714910-B4B5-610B-36A1-836036E770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5613799"/>
              </p:ext>
            </p:extLst>
          </p:nvPr>
        </p:nvGraphicFramePr>
        <p:xfrm>
          <a:off x="1163639" y="3752174"/>
          <a:ext cx="6673450" cy="109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8350">
                  <a:extLst>
                    <a:ext uri="{9D8B030D-6E8A-4147-A177-3AD203B41FA5}">
                      <a16:colId xmlns:a16="http://schemas.microsoft.com/office/drawing/2014/main" val="3197019104"/>
                    </a:ext>
                  </a:extLst>
                </a:gridCol>
                <a:gridCol w="743513">
                  <a:extLst>
                    <a:ext uri="{9D8B030D-6E8A-4147-A177-3AD203B41FA5}">
                      <a16:colId xmlns:a16="http://schemas.microsoft.com/office/drawing/2014/main" val="373358896"/>
                    </a:ext>
                  </a:extLst>
                </a:gridCol>
                <a:gridCol w="535409">
                  <a:extLst>
                    <a:ext uri="{9D8B030D-6E8A-4147-A177-3AD203B41FA5}">
                      <a16:colId xmlns:a16="http://schemas.microsoft.com/office/drawing/2014/main" val="2235340676"/>
                    </a:ext>
                  </a:extLst>
                </a:gridCol>
                <a:gridCol w="1100704">
                  <a:extLst>
                    <a:ext uri="{9D8B030D-6E8A-4147-A177-3AD203B41FA5}">
                      <a16:colId xmlns:a16="http://schemas.microsoft.com/office/drawing/2014/main" val="1938806041"/>
                    </a:ext>
                  </a:extLst>
                </a:gridCol>
                <a:gridCol w="519675">
                  <a:extLst>
                    <a:ext uri="{9D8B030D-6E8A-4147-A177-3AD203B41FA5}">
                      <a16:colId xmlns:a16="http://schemas.microsoft.com/office/drawing/2014/main" val="3626971631"/>
                    </a:ext>
                  </a:extLst>
                </a:gridCol>
                <a:gridCol w="913561">
                  <a:extLst>
                    <a:ext uri="{9D8B030D-6E8A-4147-A177-3AD203B41FA5}">
                      <a16:colId xmlns:a16="http://schemas.microsoft.com/office/drawing/2014/main" val="999228829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1204820967"/>
                    </a:ext>
                  </a:extLst>
                </a:gridCol>
                <a:gridCol w="1309288">
                  <a:extLst>
                    <a:ext uri="{9D8B030D-6E8A-4147-A177-3AD203B41FA5}">
                      <a16:colId xmlns:a16="http://schemas.microsoft.com/office/drawing/2014/main" val="414390724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습득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습득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사용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타입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종류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공격 타입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슈퍼 </a:t>
                      </a:r>
                      <a:r>
                        <a:rPr lang="ko-KR" altLang="en-US" sz="900" b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아머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659903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기록 모드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-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-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게이지 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100%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일반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스킬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비 방향성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피격 이상 면역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73903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소모 자원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자원 소모 시간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소모 값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재사용 대기시간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무력화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부위파괴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최대 타수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효과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965204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게이지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36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적 치명타 저항률 감소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589058"/>
                  </a:ext>
                </a:extLst>
              </a:tr>
            </a:tbl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80BD5D48-3992-EE1D-08AB-25D626F76C95}"/>
              </a:ext>
            </a:extLst>
          </p:cNvPr>
          <p:cNvSpPr txBox="1"/>
          <p:nvPr/>
        </p:nvSpPr>
        <p:spPr>
          <a:xfrm>
            <a:off x="1163639" y="3498258"/>
            <a:ext cx="532197" cy="253916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ko-KR" altLang="en-US" sz="105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스킬 전투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3754B9E-A7F1-373B-C6E7-DF4131C6EFE3}"/>
              </a:ext>
            </a:extLst>
          </p:cNvPr>
          <p:cNvSpPr txBox="1"/>
          <p:nvPr/>
        </p:nvSpPr>
        <p:spPr>
          <a:xfrm>
            <a:off x="6521023" y="3506703"/>
            <a:ext cx="918521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spcAft>
                <a:spcPts val="5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Skill_Table.xlsx 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0B69ED9D-A2CD-2BA0-D57A-F40E50660A39}"/>
              </a:ext>
            </a:extLst>
          </p:cNvPr>
          <p:cNvGrpSpPr/>
          <p:nvPr/>
        </p:nvGrpSpPr>
        <p:grpSpPr>
          <a:xfrm>
            <a:off x="935601" y="149958"/>
            <a:ext cx="11256399" cy="392234"/>
            <a:chOff x="935601" y="149958"/>
            <a:chExt cx="11256399" cy="392234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19741FB-DE01-4F5F-48A5-04AAF6C40B66}"/>
                </a:ext>
              </a:extLst>
            </p:cNvPr>
            <p:cNvSpPr>
              <a:spLocks/>
            </p:cNvSpPr>
            <p:nvPr/>
          </p:nvSpPr>
          <p:spPr>
            <a:xfrm>
              <a:off x="935601" y="149958"/>
              <a:ext cx="11256399" cy="392234"/>
            </a:xfrm>
            <a:prstGeom prst="rect">
              <a:avLst/>
            </a:prstGeom>
            <a:solidFill>
              <a:srgbClr val="FBE8A5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DEA7E33-A0C0-6AB4-B425-A7A7F2703BE8}"/>
                </a:ext>
              </a:extLst>
            </p:cNvPr>
            <p:cNvSpPr txBox="1"/>
            <p:nvPr/>
          </p:nvSpPr>
          <p:spPr>
            <a:xfrm>
              <a:off x="1163639" y="192186"/>
              <a:ext cx="665247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 모드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58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E4C3993-F5E9-2E35-1761-EDF396E16394}"/>
              </a:ext>
            </a:extLst>
          </p:cNvPr>
          <p:cNvSpPr/>
          <p:nvPr/>
        </p:nvSpPr>
        <p:spPr>
          <a:xfrm>
            <a:off x="1163637" y="399563"/>
            <a:ext cx="10764837" cy="2612248"/>
          </a:xfrm>
          <a:prstGeom prst="rect">
            <a:avLst/>
          </a:prstGeom>
          <a:solidFill>
            <a:srgbClr val="1C1E22"/>
          </a:solidFill>
          <a:ln w="12700">
            <a:solidFill>
              <a:srgbClr val="1C1E2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0553BF95-F108-BAA9-859E-7C11DF7DC6B5}"/>
              </a:ext>
            </a:extLst>
          </p:cNvPr>
          <p:cNvSpPr/>
          <p:nvPr/>
        </p:nvSpPr>
        <p:spPr>
          <a:xfrm>
            <a:off x="9624111" y="2092241"/>
            <a:ext cx="3218400" cy="2796170"/>
          </a:xfrm>
          <a:prstGeom prst="rect">
            <a:avLst/>
          </a:prstGeom>
          <a:solidFill>
            <a:srgbClr val="1C1E22"/>
          </a:solidFill>
          <a:ln w="12700">
            <a:solidFill>
              <a:srgbClr val="1C1E2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9A68F4E6-B006-6397-DC22-50412477B7D0}"/>
              </a:ext>
            </a:extLst>
          </p:cNvPr>
          <p:cNvGrpSpPr/>
          <p:nvPr/>
        </p:nvGrpSpPr>
        <p:grpSpPr>
          <a:xfrm>
            <a:off x="9624111" y="1860318"/>
            <a:ext cx="3218400" cy="231923"/>
            <a:chOff x="1450976" y="3782229"/>
            <a:chExt cx="3218400" cy="231923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4AB0F6B-43E7-B7DD-3107-A8D35EFB656F}"/>
                </a:ext>
              </a:extLst>
            </p:cNvPr>
            <p:cNvSpPr txBox="1"/>
            <p:nvPr/>
          </p:nvSpPr>
          <p:spPr>
            <a:xfrm>
              <a:off x="2346588" y="3790468"/>
              <a:ext cx="1241394" cy="215444"/>
            </a:xfrm>
            <a:prstGeom prst="rect">
              <a:avLst/>
            </a:prstGeom>
            <a:noFill/>
          </p:spPr>
          <p:txBody>
            <a:bodyPr wrap="none" lIns="144000" rIns="144000" rtlCol="0">
              <a:spAutoFit/>
            </a:bodyPr>
            <a:lstStyle/>
            <a:p>
              <a:r>
                <a:rPr lang="ko-KR" altLang="en-US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약 </a:t>
              </a:r>
              <a:r>
                <a:rPr lang="en-US" altLang="ko-KR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15frame (</a:t>
              </a:r>
              <a:r>
                <a:rPr lang="ko-KR" altLang="en-US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약 </a:t>
              </a:r>
              <a:r>
                <a:rPr lang="en-US" altLang="ko-KR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0.5</a:t>
              </a:r>
              <a:r>
                <a:rPr lang="ko-KR" altLang="en-US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초</a:t>
              </a:r>
              <a:r>
                <a:rPr lang="en-US" altLang="ko-KR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)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E1159AEA-D55C-AA19-AD6E-7CD059F8ED18}"/>
                </a:ext>
              </a:extLst>
            </p:cNvPr>
            <p:cNvSpPr>
              <a:spLocks/>
            </p:cNvSpPr>
            <p:nvPr/>
          </p:nvSpPr>
          <p:spPr>
            <a:xfrm>
              <a:off x="1450976" y="3782229"/>
              <a:ext cx="895612" cy="231923"/>
            </a:xfrm>
            <a:prstGeom prst="rect">
              <a:avLst/>
            </a:prstGeom>
            <a:solidFill>
              <a:srgbClr val="605550"/>
            </a:solidFill>
            <a:ln w="12700">
              <a:solidFill>
                <a:srgbClr val="D4CF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46800" rIns="72000" rtlCol="0" anchor="ctr">
              <a:spAutoFit/>
            </a:bodyPr>
            <a:lstStyle/>
            <a:p>
              <a:r>
                <a:rPr lang="ko-KR" altLang="en-US" sz="900" dirty="0">
                  <a:solidFill>
                    <a:schemeClr val="bg1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기록 모드 이펙트</a:t>
              </a:r>
              <a:endParaRPr lang="ko-KR" altLang="en-US" sz="900" dirty="0">
                <a:solidFill>
                  <a:schemeClr val="bg1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endParaRPr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9A19F5B2-D0CC-8163-20E7-EC9F62DB30A4}"/>
                </a:ext>
              </a:extLst>
            </p:cNvPr>
            <p:cNvCxnSpPr>
              <a:cxnSpLocks/>
              <a:stCxn id="63" idx="2"/>
            </p:cNvCxnSpPr>
            <p:nvPr/>
          </p:nvCxnSpPr>
          <p:spPr>
            <a:xfrm>
              <a:off x="1898782" y="4014152"/>
              <a:ext cx="2770594" cy="0"/>
            </a:xfrm>
            <a:prstGeom prst="line">
              <a:avLst/>
            </a:prstGeom>
            <a:ln w="12700">
              <a:solidFill>
                <a:srgbClr val="D4CFC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C072D78-E4E1-009D-6964-42FA6261C9B6}"/>
              </a:ext>
            </a:extLst>
          </p:cNvPr>
          <p:cNvGrpSpPr/>
          <p:nvPr/>
        </p:nvGrpSpPr>
        <p:grpSpPr>
          <a:xfrm>
            <a:off x="1163638" y="384322"/>
            <a:ext cx="4376101" cy="388800"/>
            <a:chOff x="1163638" y="384322"/>
            <a:chExt cx="4376101" cy="388800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395E484-A008-9274-A798-E54C747539DC}"/>
                </a:ext>
              </a:extLst>
            </p:cNvPr>
            <p:cNvGrpSpPr/>
            <p:nvPr/>
          </p:nvGrpSpPr>
          <p:grpSpPr>
            <a:xfrm>
              <a:off x="1163638" y="384322"/>
              <a:ext cx="4376101" cy="388800"/>
              <a:chOff x="1450974" y="4016492"/>
              <a:chExt cx="4375346" cy="388800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9603A699-EE6F-9FEB-E709-E1BB1C1F4CD3}"/>
                  </a:ext>
                </a:extLst>
              </p:cNvPr>
              <p:cNvSpPr/>
              <p:nvPr/>
            </p:nvSpPr>
            <p:spPr>
              <a:xfrm>
                <a:off x="1450974" y="4016492"/>
                <a:ext cx="4375346" cy="388800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rgbClr val="D4CFC5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2ADF900-DABC-C9A6-F42A-53EF85BE8778}"/>
                  </a:ext>
                </a:extLst>
              </p:cNvPr>
              <p:cNvSpPr txBox="1"/>
              <p:nvPr/>
            </p:nvSpPr>
            <p:spPr>
              <a:xfrm>
                <a:off x="2429390" y="4095476"/>
                <a:ext cx="2418515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algn="ctr">
                  <a:spcAft>
                    <a:spcPts val="300"/>
                  </a:spcAft>
                </a:pPr>
                <a:r>
                  <a:rPr lang="ko-KR" altLang="en-US" sz="9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무기를 쥔 왼손을 위로 들어올린 후 에너지를 방출한다</a:t>
                </a:r>
                <a:r>
                  <a:rPr lang="en-US" altLang="ko-KR" sz="9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</p:grp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3A4BBE7-CD12-A581-5533-35E5D4D3DF05}"/>
                </a:ext>
              </a:extLst>
            </p:cNvPr>
            <p:cNvSpPr/>
            <p:nvPr/>
          </p:nvSpPr>
          <p:spPr>
            <a:xfrm>
              <a:off x="1163639" y="384322"/>
              <a:ext cx="134071" cy="134071"/>
            </a:xfrm>
            <a:prstGeom prst="rect">
              <a:avLst/>
            </a:prstGeom>
            <a:solidFill>
              <a:srgbClr val="D4CFC5"/>
            </a:solidFill>
            <a:ln w="12700">
              <a:solidFill>
                <a:srgbClr val="D4CFC5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lang="en-US" altLang="ko-KR" sz="800" dirty="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1</a:t>
              </a:r>
              <a:endPara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33E6C731-7B4F-F89D-46BA-771A1B7890D6}"/>
              </a:ext>
            </a:extLst>
          </p:cNvPr>
          <p:cNvGrpSpPr/>
          <p:nvPr/>
        </p:nvGrpSpPr>
        <p:grpSpPr>
          <a:xfrm>
            <a:off x="9624111" y="2092240"/>
            <a:ext cx="3218400" cy="388800"/>
            <a:chOff x="4863770" y="4016492"/>
            <a:chExt cx="3497752" cy="388800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6F703F12-C42B-3D42-A6F4-E417D45E47A6}"/>
                </a:ext>
              </a:extLst>
            </p:cNvPr>
            <p:cNvSpPr/>
            <p:nvPr/>
          </p:nvSpPr>
          <p:spPr>
            <a:xfrm>
              <a:off x="4863770" y="4016492"/>
              <a:ext cx="3497752" cy="38880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rgbClr val="D4CFC5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A9366C1-B053-99BB-59BF-78CBDD7B2CF9}"/>
                </a:ext>
              </a:extLst>
            </p:cNvPr>
            <p:cNvSpPr txBox="1"/>
            <p:nvPr/>
          </p:nvSpPr>
          <p:spPr>
            <a:xfrm>
              <a:off x="5121390" y="4095476"/>
              <a:ext cx="2982547" cy="230832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pPr algn="ctr">
                <a:spcAft>
                  <a:spcPts val="300"/>
                </a:spcAft>
              </a:pPr>
              <a:r>
                <a:rPr lang="ko-KR" altLang="en-US" sz="9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등 뒤에 황금색 마법진과 캐릭터 주변에 일렁이는 보라색 오라 </a:t>
              </a: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E80968A1-CA3C-6834-4575-796F3477C436}"/>
              </a:ext>
            </a:extLst>
          </p:cNvPr>
          <p:cNvGrpSpPr/>
          <p:nvPr/>
        </p:nvGrpSpPr>
        <p:grpSpPr>
          <a:xfrm>
            <a:off x="11064168" y="2552327"/>
            <a:ext cx="338285" cy="123111"/>
            <a:chOff x="8917586" y="905965"/>
            <a:chExt cx="338285" cy="123111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B35BE75-DE1E-6418-DB6A-E71679CDFE4B}"/>
                </a:ext>
              </a:extLst>
            </p:cNvPr>
            <p:cNvSpPr txBox="1"/>
            <p:nvPr/>
          </p:nvSpPr>
          <p:spPr>
            <a:xfrm>
              <a:off x="8917586" y="905965"/>
              <a:ext cx="338285" cy="123111"/>
            </a:xfrm>
            <a:prstGeom prst="rect">
              <a:avLst/>
            </a:prstGeom>
            <a:noFill/>
          </p:spPr>
          <p:txBody>
            <a:bodyPr wrap="none" lIns="108000" tIns="0" rIns="0" bIns="0" rtlCol="0">
              <a:spAutoFit/>
            </a:bodyPr>
            <a:lstStyle/>
            <a:p>
              <a:r>
                <a:rPr lang="en-US" altLang="ko-KR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loop</a:t>
              </a:r>
              <a:r>
                <a: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AC94DF38-0C26-78F1-11FB-B870B094E395}"/>
                </a:ext>
              </a:extLst>
            </p:cNvPr>
            <p:cNvSpPr/>
            <p:nvPr/>
          </p:nvSpPr>
          <p:spPr>
            <a:xfrm>
              <a:off x="8917586" y="940537"/>
              <a:ext cx="70802" cy="53968"/>
            </a:xfrm>
            <a:custGeom>
              <a:avLst/>
              <a:gdLst>
                <a:gd name="connsiteX0" fmla="*/ 336099 w 336099"/>
                <a:gd name="connsiteY0" fmla="*/ 40815 h 256193"/>
                <a:gd name="connsiteX1" fmla="*/ 296094 w 336099"/>
                <a:gd name="connsiteY1" fmla="*/ 0 h 256193"/>
                <a:gd name="connsiteX2" fmla="*/ 116710 w 336099"/>
                <a:gd name="connsiteY2" fmla="*/ 175784 h 256193"/>
                <a:gd name="connsiteX3" fmla="*/ 40415 w 336099"/>
                <a:gd name="connsiteY3" fmla="*/ 99489 h 256193"/>
                <a:gd name="connsiteX4" fmla="*/ 0 w 336099"/>
                <a:gd name="connsiteY4" fmla="*/ 139894 h 256193"/>
                <a:gd name="connsiteX5" fmla="*/ 116300 w 336099"/>
                <a:gd name="connsiteY5" fmla="*/ 256194 h 256193"/>
                <a:gd name="connsiteX6" fmla="*/ 336099 w 336099"/>
                <a:gd name="connsiteY6" fmla="*/ 40815 h 25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099" h="256193">
                  <a:moveTo>
                    <a:pt x="336099" y="40815"/>
                  </a:moveTo>
                  <a:lnTo>
                    <a:pt x="296094" y="0"/>
                  </a:lnTo>
                  <a:lnTo>
                    <a:pt x="116710" y="175784"/>
                  </a:lnTo>
                  <a:lnTo>
                    <a:pt x="40415" y="99489"/>
                  </a:lnTo>
                  <a:lnTo>
                    <a:pt x="0" y="139894"/>
                  </a:lnTo>
                  <a:lnTo>
                    <a:pt x="116300" y="256194"/>
                  </a:lnTo>
                  <a:lnTo>
                    <a:pt x="336099" y="40815"/>
                  </a:lnTo>
                  <a:close/>
                </a:path>
              </a:pathLst>
            </a:custGeom>
            <a:solidFill>
              <a:srgbClr val="FBE8A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F8F02E48-AD6E-3DD5-235D-4F65A1DA2B9A}"/>
              </a:ext>
            </a:extLst>
          </p:cNvPr>
          <p:cNvGrpSpPr/>
          <p:nvPr/>
        </p:nvGrpSpPr>
        <p:grpSpPr>
          <a:xfrm flipH="1">
            <a:off x="7240713" y="852761"/>
            <a:ext cx="1713412" cy="2997725"/>
            <a:chOff x="5649695" y="1919295"/>
            <a:chExt cx="2128497" cy="3723943"/>
          </a:xfrm>
        </p:grpSpPr>
        <p:pic>
          <p:nvPicPr>
            <p:cNvPr id="77" name="Picture 6" descr="스토리 핀 이미지">
              <a:extLst>
                <a:ext uri="{FF2B5EF4-FFF2-40B4-BE49-F238E27FC236}">
                  <a16:creationId xmlns:a16="http://schemas.microsoft.com/office/drawing/2014/main" id="{E3B7F1C3-71C8-0FF4-DD08-AA517392DD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29" b="11571"/>
            <a:stretch/>
          </p:blipFill>
          <p:spPr bwMode="auto">
            <a:xfrm rot="16200000">
              <a:off x="5125093" y="3143614"/>
              <a:ext cx="3314346" cy="1684901"/>
            </a:xfrm>
            <a:prstGeom prst="cloud">
              <a:avLst/>
            </a:prstGeom>
            <a:noFill/>
            <a:effectLst>
              <a:softEdge rad="1524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42FF206D-0DDA-408C-DB1A-6EBD3B24A061}"/>
                </a:ext>
              </a:extLst>
            </p:cNvPr>
            <p:cNvGrpSpPr/>
            <p:nvPr/>
          </p:nvGrpSpPr>
          <p:grpSpPr>
            <a:xfrm>
              <a:off x="5649695" y="2189496"/>
              <a:ext cx="2128497" cy="3304020"/>
              <a:chOff x="2171525" y="1278992"/>
              <a:chExt cx="2128497" cy="3304020"/>
            </a:xfrm>
          </p:grpSpPr>
          <p:pic>
            <p:nvPicPr>
              <p:cNvPr id="83" name="Picture 2">
                <a:extLst>
                  <a:ext uri="{FF2B5EF4-FFF2-40B4-BE49-F238E27FC236}">
                    <a16:creationId xmlns:a16="http://schemas.microsoft.com/office/drawing/2014/main" id="{442773B6-E070-13FB-0A92-56FC5B3CC55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clrChange>
                  <a:clrFrom>
                    <a:srgbClr val="060807"/>
                  </a:clrFrom>
                  <a:clrTo>
                    <a:srgbClr val="060807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85" t="4242" r="3736" b="3636"/>
              <a:stretch/>
            </p:blipFill>
            <p:spPr bwMode="auto">
              <a:xfrm>
                <a:off x="2171525" y="1278992"/>
                <a:ext cx="2128497" cy="21111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4" name="그림 83" descr="의류, 의상 디자인, 덮개, 여성이(가) 표시된 사진&#10;&#10;자동 생성된 설명">
                <a:extLst>
                  <a:ext uri="{FF2B5EF4-FFF2-40B4-BE49-F238E27FC236}">
                    <a16:creationId xmlns:a16="http://schemas.microsoft.com/office/drawing/2014/main" id="{9FEA2298-FB29-1B13-20BE-70ADC3251A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2466" b="97494" l="4665" r="48227">
                            <a14:foregroundMark x1="33655" y1="6912" x2="33655" y2="6912"/>
                            <a14:foregroundMark x1="31534" y1="5416" x2="30571" y2="14188"/>
                            <a14:foregroundMark x1="13184" y1="26839" x2="13184" y2="26839"/>
                            <a14:foregroundMark x1="13184" y1="26677" x2="12375" y2="26677"/>
                            <a14:foregroundMark x1="28643" y1="93169" x2="28643" y2="93169"/>
                            <a14:foregroundMark x1="30108" y1="93169" x2="30108" y2="93856"/>
                            <a14:foregroundMark x1="30108" y1="97534" x2="30108" y2="97534"/>
                            <a14:foregroundMark x1="46839" y1="46079" x2="46839" y2="46079"/>
                            <a14:foregroundMark x1="46993" y1="35772" x2="48265" y2="37793"/>
                            <a14:foregroundMark x1="9830" y1="27809" x2="9830" y2="27809"/>
                            <a14:foregroundMark x1="31611" y1="2587" x2="31611" y2="2587"/>
                            <a14:foregroundMark x1="48111" y1="46928" x2="48111" y2="46928"/>
                            <a14:foregroundMark x1="48111" y1="47575" x2="48111" y2="47575"/>
                            <a14:backgroundMark x1="13531" y1="2142" x2="3547" y2="14470"/>
                            <a14:backgroundMark x1="9715" y1="4891" x2="2429" y2="19563"/>
                            <a14:backgroundMark x1="12799" y1="5942" x2="5397" y2="17259"/>
                            <a14:backgroundMark x1="14572" y1="3274" x2="7941" y2="1778"/>
                            <a14:backgroundMark x1="11681" y1="1778" x2="16769" y2="7114"/>
                            <a14:backgroundMark x1="16769" y1="7114" x2="16769" y2="7114"/>
                            <a14:backgroundMark x1="16769" y1="3719" x2="10563" y2="8286"/>
                            <a14:backgroundMark x1="10563" y1="8286" x2="10563" y2="8286"/>
                            <a14:backgroundMark x1="5744" y1="7559" x2="3123" y2="20008"/>
                            <a14:backgroundMark x1="3123" y1="20008" x2="3123" y2="20008"/>
                            <a14:backgroundMark x1="18389" y1="16896" x2="9483" y2="20372"/>
                            <a14:backgroundMark x1="9483" y1="20372" x2="9483" y2="20372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712" r="48336" b="1161"/>
              <a:stretch/>
            </p:blipFill>
            <p:spPr>
              <a:xfrm>
                <a:off x="2431663" y="1468862"/>
                <a:ext cx="1485217" cy="311415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softEdge rad="0"/>
              </a:effectLst>
            </p:spPr>
          </p:pic>
        </p:grpSp>
        <p:pic>
          <p:nvPicPr>
            <p:cNvPr id="79" name="Picture 4">
              <a:extLst>
                <a:ext uri="{FF2B5EF4-FFF2-40B4-BE49-F238E27FC236}">
                  <a16:creationId xmlns:a16="http://schemas.microsoft.com/office/drawing/2014/main" id="{DBB68C1F-0C05-EEFA-ADC1-956E15A48E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5403" y="2824030"/>
              <a:ext cx="1330935" cy="2365134"/>
            </a:xfrm>
            <a:prstGeom prst="rect">
              <a:avLst/>
            </a:prstGeom>
            <a:noFill/>
            <a:effectLst>
              <a:softEdge rad="3556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0" name="Picture 2">
              <a:extLst>
                <a:ext uri="{FF2B5EF4-FFF2-40B4-BE49-F238E27FC236}">
                  <a16:creationId xmlns:a16="http://schemas.microsoft.com/office/drawing/2014/main" id="{DD0B49E7-CE6F-9AB4-075B-053AA79A68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5754587" y="1881744"/>
              <a:ext cx="1918712" cy="1993814"/>
            </a:xfrm>
            <a:prstGeom prst="rect">
              <a:avLst/>
            </a:prstGeom>
            <a:noFill/>
            <a:effectLst>
              <a:softEdge rad="6731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" name="Picture 6" descr="스토리 핀 이미지">
              <a:extLst>
                <a:ext uri="{FF2B5EF4-FFF2-40B4-BE49-F238E27FC236}">
                  <a16:creationId xmlns:a16="http://schemas.microsoft.com/office/drawing/2014/main" id="{58B7F8D2-C034-7059-79E6-6354B8812B2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alphaModFix amt="2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29" b="11571"/>
            <a:stretch/>
          </p:blipFill>
          <p:spPr bwMode="auto">
            <a:xfrm>
              <a:off x="6098345" y="2430735"/>
              <a:ext cx="1203946" cy="1655962"/>
            </a:xfrm>
            <a:prstGeom prst="star5">
              <a:avLst/>
            </a:prstGeom>
            <a:noFill/>
            <a:effectLst>
              <a:softEdge rad="1143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" name="Picture 6" descr="스토리 핀 이미지">
              <a:extLst>
                <a:ext uri="{FF2B5EF4-FFF2-40B4-BE49-F238E27FC236}">
                  <a16:creationId xmlns:a16="http://schemas.microsoft.com/office/drawing/2014/main" id="{7A13A3D2-1AFE-4320-589B-D46D838A2B0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29" b="11571"/>
            <a:stretch/>
          </p:blipFill>
          <p:spPr bwMode="auto">
            <a:xfrm>
              <a:off x="6403350" y="3853111"/>
              <a:ext cx="1041410" cy="1082055"/>
            </a:xfrm>
            <a:prstGeom prst="cloud">
              <a:avLst/>
            </a:prstGeom>
            <a:noFill/>
            <a:effectLst>
              <a:softEdge rad="1524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94" name="그룹 1093">
            <a:extLst>
              <a:ext uri="{FF2B5EF4-FFF2-40B4-BE49-F238E27FC236}">
                <a16:creationId xmlns:a16="http://schemas.microsoft.com/office/drawing/2014/main" id="{BBE2CD56-9DEB-F599-EAA6-70979108A0D8}"/>
              </a:ext>
            </a:extLst>
          </p:cNvPr>
          <p:cNvGrpSpPr/>
          <p:nvPr/>
        </p:nvGrpSpPr>
        <p:grpSpPr>
          <a:xfrm>
            <a:off x="1303968" y="967520"/>
            <a:ext cx="4095443" cy="1812192"/>
            <a:chOff x="1303968" y="967520"/>
            <a:chExt cx="4095443" cy="1812192"/>
          </a:xfrm>
        </p:grpSpPr>
        <p:pic>
          <p:nvPicPr>
            <p:cNvPr id="1090" name="그림 1089" descr="스크린샷, 사람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FB2FC0DC-61F6-6808-25C0-FADF7DA0E09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3968" y="967520"/>
              <a:ext cx="4095443" cy="1812192"/>
            </a:xfrm>
            <a:prstGeom prst="rect">
              <a:avLst/>
            </a:prstGeom>
          </p:spPr>
        </p:pic>
        <p:sp>
          <p:nvSpPr>
            <p:cNvPr id="1080" name="TextBox 1079">
              <a:extLst>
                <a:ext uri="{FF2B5EF4-FFF2-40B4-BE49-F238E27FC236}">
                  <a16:creationId xmlns:a16="http://schemas.microsoft.com/office/drawing/2014/main" id="{E3E73B52-43E7-0BF2-2EC7-329DB7C28F8D}"/>
                </a:ext>
              </a:extLst>
            </p:cNvPr>
            <p:cNvSpPr txBox="1"/>
            <p:nvPr/>
          </p:nvSpPr>
          <p:spPr>
            <a:xfrm>
              <a:off x="3909094" y="1854719"/>
              <a:ext cx="1444306" cy="589905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>
                <a:spcAft>
                  <a:spcPts val="500"/>
                </a:spcAft>
              </a:pP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&lt; </a:t>
              </a: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방출 이펙트 </a:t>
              </a: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&gt;</a:t>
              </a:r>
            </a:p>
            <a:p>
              <a:pPr>
                <a:spcAft>
                  <a:spcPts val="500"/>
                </a:spcAft>
              </a:pP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색상 </a:t>
              </a: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</a:t>
              </a: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보라색 계열</a:t>
              </a: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</a:p>
            <a:p>
              <a:pPr>
                <a:spcAft>
                  <a:spcPts val="500"/>
                </a:spcAft>
              </a:pP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모양 </a:t>
              </a: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</a:t>
              </a: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은하</a:t>
              </a: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or </a:t>
              </a: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토성의 고리 같은 느낌</a:t>
              </a:r>
              <a:endParaRPr lang="en-US" altLang="ko-KR" sz="800" dirty="0">
                <a:solidFill>
                  <a:srgbClr val="D4CFC5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088" name="직선 화살표 연결선 1087">
              <a:extLst>
                <a:ext uri="{FF2B5EF4-FFF2-40B4-BE49-F238E27FC236}">
                  <a16:creationId xmlns:a16="http://schemas.microsoft.com/office/drawing/2014/main" id="{746C9305-B405-9978-B312-E8AABFD28C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32967" y="1582764"/>
              <a:ext cx="0" cy="86186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7" name="그룹 1096">
            <a:extLst>
              <a:ext uri="{FF2B5EF4-FFF2-40B4-BE49-F238E27FC236}">
                <a16:creationId xmlns:a16="http://schemas.microsoft.com/office/drawing/2014/main" id="{9F2F250C-BF29-6E16-C202-F45AE4C6E15E}"/>
              </a:ext>
            </a:extLst>
          </p:cNvPr>
          <p:cNvGrpSpPr/>
          <p:nvPr/>
        </p:nvGrpSpPr>
        <p:grpSpPr>
          <a:xfrm>
            <a:off x="6087502" y="384322"/>
            <a:ext cx="4376101" cy="388800"/>
            <a:chOff x="1163638" y="384322"/>
            <a:chExt cx="4376101" cy="388800"/>
          </a:xfrm>
        </p:grpSpPr>
        <p:grpSp>
          <p:nvGrpSpPr>
            <p:cNvPr id="1098" name="그룹 1097">
              <a:extLst>
                <a:ext uri="{FF2B5EF4-FFF2-40B4-BE49-F238E27FC236}">
                  <a16:creationId xmlns:a16="http://schemas.microsoft.com/office/drawing/2014/main" id="{3A17FB68-9C39-2BAB-C241-2DC215A7E897}"/>
                </a:ext>
              </a:extLst>
            </p:cNvPr>
            <p:cNvGrpSpPr/>
            <p:nvPr/>
          </p:nvGrpSpPr>
          <p:grpSpPr>
            <a:xfrm>
              <a:off x="1163638" y="384322"/>
              <a:ext cx="4376101" cy="388800"/>
              <a:chOff x="1450974" y="4016492"/>
              <a:chExt cx="4375346" cy="388800"/>
            </a:xfrm>
          </p:grpSpPr>
          <p:sp>
            <p:nvSpPr>
              <p:cNvPr id="1100" name="직사각형 1099">
                <a:extLst>
                  <a:ext uri="{FF2B5EF4-FFF2-40B4-BE49-F238E27FC236}">
                    <a16:creationId xmlns:a16="http://schemas.microsoft.com/office/drawing/2014/main" id="{20FD7AFB-DDC0-0E00-619C-22D3A5C12659}"/>
                  </a:ext>
                </a:extLst>
              </p:cNvPr>
              <p:cNvSpPr/>
              <p:nvPr/>
            </p:nvSpPr>
            <p:spPr>
              <a:xfrm>
                <a:off x="1450974" y="4016492"/>
                <a:ext cx="4375346" cy="388800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rgbClr val="D4CFC5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01" name="TextBox 1100">
                <a:extLst>
                  <a:ext uri="{FF2B5EF4-FFF2-40B4-BE49-F238E27FC236}">
                    <a16:creationId xmlns:a16="http://schemas.microsoft.com/office/drawing/2014/main" id="{EEFC0D23-189C-8B54-11EC-781C2F82DE8D}"/>
                  </a:ext>
                </a:extLst>
              </p:cNvPr>
              <p:cNvSpPr txBox="1"/>
              <p:nvPr/>
            </p:nvSpPr>
            <p:spPr>
              <a:xfrm>
                <a:off x="2281154" y="4095476"/>
                <a:ext cx="2715019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algn="ctr">
                  <a:spcAft>
                    <a:spcPts val="300"/>
                  </a:spcAft>
                </a:pPr>
                <a:r>
                  <a:rPr lang="ko-KR" altLang="en-US" sz="9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등 뒤에 금색 마법진과 캐릭터 주변에 보라색 오라가 일렁이며</a:t>
                </a:r>
                <a:endParaRPr lang="en-US" altLang="ko-KR" sz="9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</p:grpSp>
        <p:sp>
          <p:nvSpPr>
            <p:cNvPr id="1099" name="직사각형 1098">
              <a:extLst>
                <a:ext uri="{FF2B5EF4-FFF2-40B4-BE49-F238E27FC236}">
                  <a16:creationId xmlns:a16="http://schemas.microsoft.com/office/drawing/2014/main" id="{C05432CF-D470-28F2-C13E-F05645A45EF5}"/>
                </a:ext>
              </a:extLst>
            </p:cNvPr>
            <p:cNvSpPr/>
            <p:nvPr/>
          </p:nvSpPr>
          <p:spPr>
            <a:xfrm>
              <a:off x="1163639" y="384322"/>
              <a:ext cx="134071" cy="134071"/>
            </a:xfrm>
            <a:prstGeom prst="rect">
              <a:avLst/>
            </a:prstGeom>
            <a:solidFill>
              <a:srgbClr val="D4CFC5"/>
            </a:solidFill>
            <a:ln w="12700">
              <a:solidFill>
                <a:srgbClr val="D4CFC5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lang="en-US" altLang="ko-KR" sz="800" dirty="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</a:t>
              </a:r>
              <a:endPara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7EBBAC9B-4061-4ED8-4769-D6C8DE778775}"/>
              </a:ext>
            </a:extLst>
          </p:cNvPr>
          <p:cNvGrpSpPr/>
          <p:nvPr/>
        </p:nvGrpSpPr>
        <p:grpSpPr>
          <a:xfrm>
            <a:off x="1163639" y="152400"/>
            <a:ext cx="10408601" cy="231923"/>
            <a:chOff x="1163639" y="152400"/>
            <a:chExt cx="10408601" cy="23192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63C372E-7529-8691-7055-3AF23AF7EA05}"/>
                </a:ext>
              </a:extLst>
            </p:cNvPr>
            <p:cNvSpPr txBox="1"/>
            <p:nvPr/>
          </p:nvSpPr>
          <p:spPr>
            <a:xfrm>
              <a:off x="1847654" y="160639"/>
              <a:ext cx="1388870" cy="215444"/>
            </a:xfrm>
            <a:prstGeom prst="rect">
              <a:avLst/>
            </a:prstGeom>
            <a:noFill/>
          </p:spPr>
          <p:txBody>
            <a:bodyPr wrap="none" lIns="144000" rIns="144000" rtlCol="0">
              <a:spAutoFit/>
            </a:bodyPr>
            <a:lstStyle/>
            <a:p>
              <a:r>
                <a:rPr lang="ko-KR" altLang="en-US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스킬 시전 후 기록 모드 진입</a:t>
              </a:r>
              <a:endParaRPr lang="en-US" altLang="ko-KR" sz="8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C9BC6EA-4A77-F9E1-A973-9948D8286A47}"/>
                </a:ext>
              </a:extLst>
            </p:cNvPr>
            <p:cNvSpPr>
              <a:spLocks/>
            </p:cNvSpPr>
            <p:nvPr/>
          </p:nvSpPr>
          <p:spPr>
            <a:xfrm>
              <a:off x="1163639" y="152400"/>
              <a:ext cx="684015" cy="231923"/>
            </a:xfrm>
            <a:prstGeom prst="rect">
              <a:avLst/>
            </a:prstGeom>
            <a:solidFill>
              <a:srgbClr val="605550"/>
            </a:solidFill>
            <a:ln w="12700">
              <a:solidFill>
                <a:srgbClr val="D4CF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46800" rIns="72000" rtlCol="0" anchor="ctr">
              <a:spAutoFit/>
            </a:bodyPr>
            <a:lstStyle/>
            <a:p>
              <a:r>
                <a:rPr lang="ko-KR" altLang="en-US" sz="900" dirty="0">
                  <a:solidFill>
                    <a:schemeClr val="bg1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모션</a:t>
              </a:r>
              <a:r>
                <a:rPr lang="en-US" altLang="ko-KR" sz="900" dirty="0">
                  <a:solidFill>
                    <a:schemeClr val="bg1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/</a:t>
              </a:r>
              <a:r>
                <a:rPr lang="ko-KR" altLang="en-US" sz="900" dirty="0">
                  <a:solidFill>
                    <a:schemeClr val="bg1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이펙트</a:t>
              </a:r>
              <a:endParaRPr lang="ko-KR" altLang="en-US" sz="900" dirty="0">
                <a:solidFill>
                  <a:schemeClr val="bg1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endParaRPr>
            </a:p>
          </p:txBody>
        </p:sp>
        <p:cxnSp>
          <p:nvCxnSpPr>
            <p:cNvPr id="1104" name="직선 연결선 1103">
              <a:extLst>
                <a:ext uri="{FF2B5EF4-FFF2-40B4-BE49-F238E27FC236}">
                  <a16:creationId xmlns:a16="http://schemas.microsoft.com/office/drawing/2014/main" id="{75FCC5A0-3296-7E37-2B83-76D671DAE17E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>
              <a:off x="1505647" y="384323"/>
              <a:ext cx="10066593" cy="0"/>
            </a:xfrm>
            <a:prstGeom prst="line">
              <a:avLst/>
            </a:prstGeom>
            <a:ln w="12700">
              <a:solidFill>
                <a:srgbClr val="D4CFC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07" name="TextBox 1106">
            <a:extLst>
              <a:ext uri="{FF2B5EF4-FFF2-40B4-BE49-F238E27FC236}">
                <a16:creationId xmlns:a16="http://schemas.microsoft.com/office/drawing/2014/main" id="{68E6D5AE-9A10-68AB-C069-5400DCE98F24}"/>
              </a:ext>
            </a:extLst>
          </p:cNvPr>
          <p:cNvSpPr txBox="1"/>
          <p:nvPr/>
        </p:nvSpPr>
        <p:spPr>
          <a:xfrm>
            <a:off x="2357353" y="4073853"/>
            <a:ext cx="2127854" cy="246221"/>
          </a:xfrm>
          <a:prstGeom prst="rect">
            <a:avLst/>
          </a:prstGeom>
          <a:noFill/>
        </p:spPr>
        <p:txBody>
          <a:bodyPr wrap="none" lIns="144000" rIns="144000" rtlCol="0">
            <a:spAutoFit/>
          </a:bodyPr>
          <a:lstStyle/>
          <a:p>
            <a:r>
              <a:rPr lang="en-US" altLang="ko-KR" sz="10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60 frame </a:t>
            </a:r>
            <a:r>
              <a:rPr lang="en-US" altLang="ko-KR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 </a:t>
            </a:r>
            <a:r>
              <a:rPr lang="ko-KR" altLang="en-US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잔여 이펙트 포함</a:t>
            </a:r>
            <a:r>
              <a:rPr lang="en-US" altLang="ko-KR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75 frame )</a:t>
            </a:r>
          </a:p>
        </p:txBody>
      </p:sp>
      <p:cxnSp>
        <p:nvCxnSpPr>
          <p:cNvPr id="1108" name="직선 연결선 1107">
            <a:extLst>
              <a:ext uri="{FF2B5EF4-FFF2-40B4-BE49-F238E27FC236}">
                <a16:creationId xmlns:a16="http://schemas.microsoft.com/office/drawing/2014/main" id="{7B381540-26C8-FE30-892C-FBFCF5FD9B22}"/>
              </a:ext>
            </a:extLst>
          </p:cNvPr>
          <p:cNvCxnSpPr>
            <a:cxnSpLocks/>
            <a:stCxn id="1109" idx="2"/>
          </p:cNvCxnSpPr>
          <p:nvPr/>
        </p:nvCxnSpPr>
        <p:spPr>
          <a:xfrm>
            <a:off x="1794365" y="4326743"/>
            <a:ext cx="2690842" cy="0"/>
          </a:xfrm>
          <a:prstGeom prst="line">
            <a:avLst/>
          </a:prstGeom>
          <a:ln w="12700">
            <a:solidFill>
              <a:srgbClr val="D4CFC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9" name="직사각형 1108">
            <a:extLst>
              <a:ext uri="{FF2B5EF4-FFF2-40B4-BE49-F238E27FC236}">
                <a16:creationId xmlns:a16="http://schemas.microsoft.com/office/drawing/2014/main" id="{4D8DD33B-BB37-E679-2C41-A11EB6FDF2CA}"/>
              </a:ext>
            </a:extLst>
          </p:cNvPr>
          <p:cNvSpPr>
            <a:spLocks/>
          </p:cNvSpPr>
          <p:nvPr/>
        </p:nvSpPr>
        <p:spPr>
          <a:xfrm>
            <a:off x="1341983" y="4079431"/>
            <a:ext cx="904763" cy="247312"/>
          </a:xfrm>
          <a:prstGeom prst="rect">
            <a:avLst/>
          </a:prstGeom>
          <a:solidFill>
            <a:srgbClr val="605550"/>
          </a:solidFill>
          <a:ln w="12700">
            <a:solidFill>
              <a:srgbClr val="D4CFC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44000" tIns="46800" rIns="144000" rtlCol="0" anchor="ctr">
            <a:spAutoFit/>
          </a:bodyPr>
          <a:lstStyle/>
          <a:p>
            <a:r>
              <a:rPr lang="ko-KR" altLang="en-US" sz="1000" dirty="0">
                <a:solidFill>
                  <a:srgbClr val="EDEBE7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총 소요 시간</a:t>
            </a:r>
            <a:endParaRPr lang="ko-KR" altLang="en-US" sz="1000" dirty="0">
              <a:solidFill>
                <a:srgbClr val="EDEBE7"/>
              </a:solidFill>
              <a:effectLst/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110" name="직사각형 1109">
            <a:extLst>
              <a:ext uri="{FF2B5EF4-FFF2-40B4-BE49-F238E27FC236}">
                <a16:creationId xmlns:a16="http://schemas.microsoft.com/office/drawing/2014/main" id="{85336C5F-D680-AE94-9222-CE4E61603175}"/>
              </a:ext>
            </a:extLst>
          </p:cNvPr>
          <p:cNvSpPr/>
          <p:nvPr/>
        </p:nvSpPr>
        <p:spPr>
          <a:xfrm>
            <a:off x="1327505" y="4925089"/>
            <a:ext cx="4536000" cy="23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11" name="직사각형 1110">
            <a:extLst>
              <a:ext uri="{FF2B5EF4-FFF2-40B4-BE49-F238E27FC236}">
                <a16:creationId xmlns:a16="http://schemas.microsoft.com/office/drawing/2014/main" id="{130DB2E4-E28F-A06B-1CA9-4504C73CA89E}"/>
              </a:ext>
            </a:extLst>
          </p:cNvPr>
          <p:cNvSpPr/>
          <p:nvPr/>
        </p:nvSpPr>
        <p:spPr>
          <a:xfrm>
            <a:off x="1347183" y="5716769"/>
            <a:ext cx="2680321" cy="23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피격 이상 면역 상태</a:t>
            </a:r>
          </a:p>
        </p:txBody>
      </p:sp>
      <p:sp>
        <p:nvSpPr>
          <p:cNvPr id="1112" name="직사각형 1111">
            <a:extLst>
              <a:ext uri="{FF2B5EF4-FFF2-40B4-BE49-F238E27FC236}">
                <a16:creationId xmlns:a16="http://schemas.microsoft.com/office/drawing/2014/main" id="{1CE6181C-562F-4EE6-E596-AA4A03989289}"/>
              </a:ext>
            </a:extLst>
          </p:cNvPr>
          <p:cNvSpPr/>
          <p:nvPr/>
        </p:nvSpPr>
        <p:spPr>
          <a:xfrm>
            <a:off x="1327504" y="5195451"/>
            <a:ext cx="2699999" cy="230832"/>
          </a:xfrm>
          <a:prstGeom prst="rect">
            <a:avLst/>
          </a:prstGeom>
          <a:solidFill>
            <a:schemeClr val="bg1"/>
          </a:solidFill>
          <a:ln>
            <a:solidFill>
              <a:srgbClr val="6055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60555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모션 </a:t>
            </a:r>
            <a:r>
              <a:rPr lang="en-US" altLang="ko-KR" sz="800" dirty="0">
                <a:solidFill>
                  <a:srgbClr val="60555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</a:t>
            </a:r>
            <a:endParaRPr lang="ko-KR" altLang="en-US" sz="800" dirty="0">
              <a:solidFill>
                <a:srgbClr val="605550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113" name="직사각형 1112">
            <a:extLst>
              <a:ext uri="{FF2B5EF4-FFF2-40B4-BE49-F238E27FC236}">
                <a16:creationId xmlns:a16="http://schemas.microsoft.com/office/drawing/2014/main" id="{2E9CDE36-9686-2BD4-2C86-EA5DCEBB0AC8}"/>
              </a:ext>
            </a:extLst>
          </p:cNvPr>
          <p:cNvSpPr/>
          <p:nvPr/>
        </p:nvSpPr>
        <p:spPr>
          <a:xfrm>
            <a:off x="6727505" y="4721888"/>
            <a:ext cx="1350000" cy="23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14" name="직사각형 1113">
            <a:extLst>
              <a:ext uri="{FF2B5EF4-FFF2-40B4-BE49-F238E27FC236}">
                <a16:creationId xmlns:a16="http://schemas.microsoft.com/office/drawing/2014/main" id="{DFC5F275-C5FA-606A-4400-B69668114CD9}"/>
              </a:ext>
            </a:extLst>
          </p:cNvPr>
          <p:cNvSpPr/>
          <p:nvPr/>
        </p:nvSpPr>
        <p:spPr>
          <a:xfrm>
            <a:off x="8359928" y="5022551"/>
            <a:ext cx="1350000" cy="230832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잔여 이펙트</a:t>
            </a:r>
          </a:p>
        </p:txBody>
      </p:sp>
      <p:sp>
        <p:nvSpPr>
          <p:cNvPr id="1115" name="이등변 삼각형 1114">
            <a:extLst>
              <a:ext uri="{FF2B5EF4-FFF2-40B4-BE49-F238E27FC236}">
                <a16:creationId xmlns:a16="http://schemas.microsoft.com/office/drawing/2014/main" id="{75B8E53C-05B6-D64A-A387-B6A44357E4BB}"/>
              </a:ext>
            </a:extLst>
          </p:cNvPr>
          <p:cNvSpPr/>
          <p:nvPr/>
        </p:nvSpPr>
        <p:spPr>
          <a:xfrm rot="10800000">
            <a:off x="2830543" y="4789846"/>
            <a:ext cx="208279" cy="179551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6" name="이등변 삼각형 1115">
            <a:extLst>
              <a:ext uri="{FF2B5EF4-FFF2-40B4-BE49-F238E27FC236}">
                <a16:creationId xmlns:a16="http://schemas.microsoft.com/office/drawing/2014/main" id="{DA65B78E-08F3-A258-DF74-C4028EBB5186}"/>
              </a:ext>
            </a:extLst>
          </p:cNvPr>
          <p:cNvSpPr/>
          <p:nvPr/>
        </p:nvSpPr>
        <p:spPr>
          <a:xfrm rot="10800000">
            <a:off x="6751419" y="4147192"/>
            <a:ext cx="208279" cy="179551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7" name="이등변 삼각형 1116">
            <a:extLst>
              <a:ext uri="{FF2B5EF4-FFF2-40B4-BE49-F238E27FC236}">
                <a16:creationId xmlns:a16="http://schemas.microsoft.com/office/drawing/2014/main" id="{986C8700-D989-B0E8-BE66-E3854156C4A7}"/>
              </a:ext>
            </a:extLst>
          </p:cNvPr>
          <p:cNvSpPr/>
          <p:nvPr/>
        </p:nvSpPr>
        <p:spPr>
          <a:xfrm rot="10800000">
            <a:off x="6993408" y="4147192"/>
            <a:ext cx="208279" cy="179551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8" name="이등변 삼각형 1117">
            <a:extLst>
              <a:ext uri="{FF2B5EF4-FFF2-40B4-BE49-F238E27FC236}">
                <a16:creationId xmlns:a16="http://schemas.microsoft.com/office/drawing/2014/main" id="{3DCF6E25-8A81-3C58-3E2A-3AACFB23D321}"/>
              </a:ext>
            </a:extLst>
          </p:cNvPr>
          <p:cNvSpPr/>
          <p:nvPr/>
        </p:nvSpPr>
        <p:spPr>
          <a:xfrm rot="10800000">
            <a:off x="7261883" y="4147192"/>
            <a:ext cx="208279" cy="179551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9" name="이등변 삼각형 1118">
            <a:extLst>
              <a:ext uri="{FF2B5EF4-FFF2-40B4-BE49-F238E27FC236}">
                <a16:creationId xmlns:a16="http://schemas.microsoft.com/office/drawing/2014/main" id="{314F80AB-CAC2-FFCB-68A6-F346A55FAE6E}"/>
              </a:ext>
            </a:extLst>
          </p:cNvPr>
          <p:cNvSpPr/>
          <p:nvPr/>
        </p:nvSpPr>
        <p:spPr>
          <a:xfrm rot="10800000">
            <a:off x="7470162" y="4147192"/>
            <a:ext cx="208279" cy="179551"/>
          </a:xfrm>
          <a:prstGeom prst="triangl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0" name="직사각형 1119">
            <a:extLst>
              <a:ext uri="{FF2B5EF4-FFF2-40B4-BE49-F238E27FC236}">
                <a16:creationId xmlns:a16="http://schemas.microsoft.com/office/drawing/2014/main" id="{4E1BB675-D4C6-2CDC-C460-F3AE53413ECA}"/>
              </a:ext>
            </a:extLst>
          </p:cNvPr>
          <p:cNvSpPr/>
          <p:nvPr/>
        </p:nvSpPr>
        <p:spPr>
          <a:xfrm>
            <a:off x="1313214" y="6394694"/>
            <a:ext cx="5191760" cy="23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타격 지점</a:t>
            </a:r>
          </a:p>
        </p:txBody>
      </p:sp>
      <p:sp>
        <p:nvSpPr>
          <p:cNvPr id="1121" name="직사각형 1120">
            <a:extLst>
              <a:ext uri="{FF2B5EF4-FFF2-40B4-BE49-F238E27FC236}">
                <a16:creationId xmlns:a16="http://schemas.microsoft.com/office/drawing/2014/main" id="{77CEF06F-E811-1DB4-C54D-18EFF0F7BC0E}"/>
              </a:ext>
            </a:extLst>
          </p:cNvPr>
          <p:cNvSpPr/>
          <p:nvPr/>
        </p:nvSpPr>
        <p:spPr>
          <a:xfrm>
            <a:off x="1297710" y="6046368"/>
            <a:ext cx="5191760" cy="23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캔슬 가능 지점 </a:t>
            </a:r>
            <a:r>
              <a:rPr lang="en-US" altLang="ko-KR" sz="80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80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스페이스바 캔슬</a:t>
            </a:r>
            <a:r>
              <a:rPr lang="en-US" altLang="ko-KR" sz="80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  <a:endParaRPr lang="ko-KR" altLang="en-US" sz="800" dirty="0">
              <a:solidFill>
                <a:srgbClr val="FF0000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122" name="TextBox 1121">
            <a:extLst>
              <a:ext uri="{FF2B5EF4-FFF2-40B4-BE49-F238E27FC236}">
                <a16:creationId xmlns:a16="http://schemas.microsoft.com/office/drawing/2014/main" id="{7B4D3823-7CC1-3A2D-E4AE-DBE2E5D87025}"/>
              </a:ext>
            </a:extLst>
          </p:cNvPr>
          <p:cNvSpPr txBox="1"/>
          <p:nvPr/>
        </p:nvSpPr>
        <p:spPr>
          <a:xfrm>
            <a:off x="1438724" y="3890694"/>
            <a:ext cx="546625" cy="21544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spcAft>
                <a:spcPts val="300"/>
              </a:spcAft>
            </a:pPr>
            <a:r>
              <a:rPr lang="en-US" altLang="ko-KR" sz="800" dirty="0">
                <a:ln w="25400">
                  <a:noFill/>
                </a:ln>
                <a:solidFill>
                  <a:srgbClr val="FBE8A5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* 30fps</a:t>
            </a:r>
            <a:r>
              <a:rPr lang="ko-KR" altLang="en-US" sz="800" dirty="0">
                <a:ln w="25400">
                  <a:noFill/>
                </a:ln>
                <a:solidFill>
                  <a:srgbClr val="FBE8A5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기준</a:t>
            </a:r>
            <a:endParaRPr lang="en-US" altLang="ko-KR" sz="800" dirty="0">
              <a:ln w="25400">
                <a:noFill/>
              </a:ln>
              <a:solidFill>
                <a:srgbClr val="FBE8A5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23" name="직사각형 1122">
            <a:extLst>
              <a:ext uri="{FF2B5EF4-FFF2-40B4-BE49-F238E27FC236}">
                <a16:creationId xmlns:a16="http://schemas.microsoft.com/office/drawing/2014/main" id="{D9D665CE-683B-E711-03E6-A59B2131D079}"/>
              </a:ext>
            </a:extLst>
          </p:cNvPr>
          <p:cNvSpPr/>
          <p:nvPr/>
        </p:nvSpPr>
        <p:spPr>
          <a:xfrm>
            <a:off x="4085997" y="5750811"/>
            <a:ext cx="5191760" cy="2308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기록 모드 </a:t>
            </a:r>
            <a:r>
              <a:rPr lang="en-US" altLang="ko-KR" sz="800" dirty="0">
                <a:solidFill>
                  <a:srgbClr val="FF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(10s)</a:t>
            </a:r>
            <a:endParaRPr lang="ko-KR" altLang="en-US" sz="800" dirty="0">
              <a:solidFill>
                <a:srgbClr val="FF0000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124" name="TextBox 1123">
            <a:extLst>
              <a:ext uri="{FF2B5EF4-FFF2-40B4-BE49-F238E27FC236}">
                <a16:creationId xmlns:a16="http://schemas.microsoft.com/office/drawing/2014/main" id="{AD9C1A20-D329-D6F0-1D77-9C22073A531A}"/>
              </a:ext>
            </a:extLst>
          </p:cNvPr>
          <p:cNvSpPr txBox="1"/>
          <p:nvPr/>
        </p:nvSpPr>
        <p:spPr>
          <a:xfrm>
            <a:off x="1327505" y="4408506"/>
            <a:ext cx="2204798" cy="461665"/>
          </a:xfrm>
          <a:prstGeom prst="rect">
            <a:avLst/>
          </a:prstGeom>
          <a:noFill/>
        </p:spPr>
        <p:txBody>
          <a:bodyPr wrap="none" lIns="144000" rIns="144000" rtlCol="0">
            <a:spAutoFit/>
          </a:bodyPr>
          <a:lstStyle/>
          <a:p>
            <a:r>
              <a:rPr lang="ko-KR" altLang="en-US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스킬 시전 시간 </a:t>
            </a:r>
            <a:r>
              <a:rPr lang="en-US" altLang="ko-KR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15frame (</a:t>
            </a:r>
            <a:r>
              <a:rPr lang="ko-KR" altLang="en-US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약 </a:t>
            </a:r>
            <a:r>
              <a:rPr lang="en-US" altLang="ko-KR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0.5</a:t>
            </a:r>
            <a:r>
              <a:rPr lang="ko-KR" altLang="en-US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</a:t>
            </a:r>
            <a:r>
              <a:rPr lang="en-US" altLang="ko-KR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r>
              <a:rPr lang="ko-KR" altLang="en-US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기록 모드 지속 시간 </a:t>
            </a:r>
            <a:r>
              <a:rPr lang="en-US" altLang="ko-KR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300frame (10</a:t>
            </a:r>
            <a:r>
              <a:rPr lang="ko-KR" altLang="en-US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</a:t>
            </a:r>
            <a:r>
              <a:rPr lang="en-US" altLang="ko-KR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r>
              <a:rPr lang="ko-KR" altLang="en-US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기록 모드 이펙트 </a:t>
            </a:r>
            <a:r>
              <a:rPr lang="en-US" altLang="ko-KR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(loop)</a:t>
            </a:r>
            <a:r>
              <a:rPr lang="ko-KR" altLang="en-US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45frame (</a:t>
            </a:r>
            <a:r>
              <a:rPr lang="ko-KR" altLang="en-US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약 </a:t>
            </a:r>
            <a:r>
              <a:rPr lang="en-US" altLang="ko-KR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1.5</a:t>
            </a:r>
            <a:r>
              <a:rPr lang="ko-KR" altLang="en-US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</a:t>
            </a:r>
            <a:r>
              <a:rPr lang="en-US" altLang="ko-KR" sz="8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 </a:t>
            </a:r>
          </a:p>
        </p:txBody>
      </p:sp>
      <p:sp>
        <p:nvSpPr>
          <p:cNvPr id="1125" name="TextBox 1124">
            <a:extLst>
              <a:ext uri="{FF2B5EF4-FFF2-40B4-BE49-F238E27FC236}">
                <a16:creationId xmlns:a16="http://schemas.microsoft.com/office/drawing/2014/main" id="{DD35D302-437A-4B5E-BBB3-207401261C53}"/>
              </a:ext>
            </a:extLst>
          </p:cNvPr>
          <p:cNvSpPr txBox="1"/>
          <p:nvPr/>
        </p:nvSpPr>
        <p:spPr>
          <a:xfrm>
            <a:off x="2937006" y="4408506"/>
            <a:ext cx="2963019" cy="246221"/>
          </a:xfrm>
          <a:prstGeom prst="rect">
            <a:avLst/>
          </a:prstGeom>
          <a:noFill/>
        </p:spPr>
        <p:txBody>
          <a:bodyPr wrap="none" lIns="144000" rIns="144000" rtlCol="0">
            <a:spAutoFit/>
          </a:bodyPr>
          <a:lstStyle/>
          <a:p>
            <a:r>
              <a:rPr lang="ko-KR" altLang="en-US" sz="10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잔여 이펙트 </a:t>
            </a:r>
            <a:r>
              <a:rPr lang="en-US" altLang="ko-KR" sz="10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10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기록 모드 이펙트</a:t>
            </a:r>
            <a:r>
              <a:rPr lang="en-US" altLang="ko-KR" sz="10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  <a:r>
              <a:rPr lang="ko-KR" altLang="en-US" sz="10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sz="10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15frame (</a:t>
            </a:r>
            <a:r>
              <a:rPr lang="ko-KR" altLang="en-US" sz="10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약 </a:t>
            </a:r>
            <a:r>
              <a:rPr lang="en-US" altLang="ko-KR" sz="10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1.5</a:t>
            </a:r>
            <a:r>
              <a:rPr lang="ko-KR" altLang="en-US" sz="10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</a:t>
            </a:r>
            <a:r>
              <a:rPr lang="en-US" altLang="ko-KR" sz="1000" dirty="0">
                <a:solidFill>
                  <a:srgbClr val="EDEBE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  <a:endParaRPr lang="en-US" altLang="ko-KR" sz="800" dirty="0">
              <a:solidFill>
                <a:srgbClr val="EDEBE7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126" name="직사각형 1125">
            <a:extLst>
              <a:ext uri="{FF2B5EF4-FFF2-40B4-BE49-F238E27FC236}">
                <a16:creationId xmlns:a16="http://schemas.microsoft.com/office/drawing/2014/main" id="{EEBB495D-2F0A-2A5A-58BA-CE5CBECCEF91}"/>
              </a:ext>
            </a:extLst>
          </p:cNvPr>
          <p:cNvSpPr/>
          <p:nvPr/>
        </p:nvSpPr>
        <p:spPr>
          <a:xfrm>
            <a:off x="2937005" y="5457849"/>
            <a:ext cx="1090499" cy="230832"/>
          </a:xfrm>
          <a:prstGeom prst="rect">
            <a:avLst/>
          </a:prstGeom>
          <a:solidFill>
            <a:schemeClr val="bg1"/>
          </a:solidFill>
          <a:ln>
            <a:solidFill>
              <a:srgbClr val="6055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60555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이펙트 </a:t>
            </a:r>
            <a:r>
              <a:rPr lang="en-US" altLang="ko-KR" sz="800" dirty="0">
                <a:solidFill>
                  <a:srgbClr val="60555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</a:t>
            </a:r>
            <a:endParaRPr lang="ko-KR" altLang="en-US" sz="800" dirty="0">
              <a:solidFill>
                <a:srgbClr val="605550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127" name="직사각형 1126">
            <a:extLst>
              <a:ext uri="{FF2B5EF4-FFF2-40B4-BE49-F238E27FC236}">
                <a16:creationId xmlns:a16="http://schemas.microsoft.com/office/drawing/2014/main" id="{EBD32B34-E6EE-75B3-96E0-531AE94680D2}"/>
              </a:ext>
            </a:extLst>
          </p:cNvPr>
          <p:cNvSpPr/>
          <p:nvPr/>
        </p:nvSpPr>
        <p:spPr>
          <a:xfrm>
            <a:off x="4085997" y="5457849"/>
            <a:ext cx="5191760" cy="230832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기록 모드 이펙트 </a:t>
            </a:r>
            <a:r>
              <a:rPr lang="en-US" altLang="ko-KR" sz="8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(loop)</a:t>
            </a:r>
            <a:endParaRPr lang="ko-KR" altLang="en-US" sz="8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2818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E0C25-4382-45F9-68F5-38B6A8363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CB9AD1-4EC4-6671-F6FE-A1766BDDE95E}"/>
              </a:ext>
            </a:extLst>
          </p:cNvPr>
          <p:cNvSpPr/>
          <p:nvPr/>
        </p:nvSpPr>
        <p:spPr>
          <a:xfrm>
            <a:off x="1163638" y="399563"/>
            <a:ext cx="4376102" cy="2612248"/>
          </a:xfrm>
          <a:prstGeom prst="rect">
            <a:avLst/>
          </a:prstGeom>
          <a:solidFill>
            <a:srgbClr val="1C1E22"/>
          </a:solidFill>
          <a:ln w="12700">
            <a:solidFill>
              <a:srgbClr val="1C1E2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9E05E4C-89A3-6B17-FA51-1208DEBEE619}"/>
              </a:ext>
            </a:extLst>
          </p:cNvPr>
          <p:cNvGrpSpPr/>
          <p:nvPr/>
        </p:nvGrpSpPr>
        <p:grpSpPr>
          <a:xfrm>
            <a:off x="1163638" y="384322"/>
            <a:ext cx="4376101" cy="388800"/>
            <a:chOff x="1163638" y="384322"/>
            <a:chExt cx="4376101" cy="388800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2AE81F5-5E4B-3A40-95F5-58657A92EF00}"/>
                </a:ext>
              </a:extLst>
            </p:cNvPr>
            <p:cNvGrpSpPr/>
            <p:nvPr/>
          </p:nvGrpSpPr>
          <p:grpSpPr>
            <a:xfrm>
              <a:off x="1163638" y="384322"/>
              <a:ext cx="4376101" cy="388800"/>
              <a:chOff x="1450974" y="4016492"/>
              <a:chExt cx="4375346" cy="388800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DA198003-2275-6544-7613-274E7D079383}"/>
                  </a:ext>
                </a:extLst>
              </p:cNvPr>
              <p:cNvSpPr/>
              <p:nvPr/>
            </p:nvSpPr>
            <p:spPr>
              <a:xfrm>
                <a:off x="1450974" y="4016492"/>
                <a:ext cx="4375346" cy="388800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rgbClr val="D4CFC5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A6C63C7-7361-5B0E-C9A9-2170D7231D5A}"/>
                  </a:ext>
                </a:extLst>
              </p:cNvPr>
              <p:cNvSpPr txBox="1"/>
              <p:nvPr/>
            </p:nvSpPr>
            <p:spPr>
              <a:xfrm>
                <a:off x="2429390" y="4095476"/>
                <a:ext cx="2418515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algn="ctr">
                  <a:spcAft>
                    <a:spcPts val="300"/>
                  </a:spcAft>
                </a:pPr>
                <a:r>
                  <a:rPr lang="ko-KR" altLang="en-US" sz="9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무기를 쥔 왼손을 위로 들어올린 후 에너지를 방출한다</a:t>
                </a:r>
                <a:r>
                  <a:rPr lang="en-US" altLang="ko-KR" sz="9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</p:grp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63EACCC-5E93-6594-944E-93D0BE2575D5}"/>
                </a:ext>
              </a:extLst>
            </p:cNvPr>
            <p:cNvSpPr/>
            <p:nvPr/>
          </p:nvSpPr>
          <p:spPr>
            <a:xfrm>
              <a:off x="1163639" y="384322"/>
              <a:ext cx="134071" cy="134071"/>
            </a:xfrm>
            <a:prstGeom prst="rect">
              <a:avLst/>
            </a:prstGeom>
            <a:solidFill>
              <a:srgbClr val="D4CFC5"/>
            </a:solidFill>
            <a:ln w="12700">
              <a:solidFill>
                <a:srgbClr val="D4CFC5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lang="en-US" altLang="ko-KR" sz="800" dirty="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1</a:t>
              </a:r>
              <a:endPara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1094" name="그룹 1093">
            <a:extLst>
              <a:ext uri="{FF2B5EF4-FFF2-40B4-BE49-F238E27FC236}">
                <a16:creationId xmlns:a16="http://schemas.microsoft.com/office/drawing/2014/main" id="{396897B7-0BD6-CFF0-54BE-2ECBDB89533F}"/>
              </a:ext>
            </a:extLst>
          </p:cNvPr>
          <p:cNvGrpSpPr/>
          <p:nvPr/>
        </p:nvGrpSpPr>
        <p:grpSpPr>
          <a:xfrm>
            <a:off x="1303968" y="967520"/>
            <a:ext cx="4095443" cy="1812192"/>
            <a:chOff x="1303968" y="967520"/>
            <a:chExt cx="4095443" cy="1812192"/>
          </a:xfrm>
        </p:grpSpPr>
        <p:pic>
          <p:nvPicPr>
            <p:cNvPr id="1090" name="그림 1089" descr="스크린샷, 사람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9275D01E-0F4F-424B-136E-490D10F2C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3968" y="967520"/>
              <a:ext cx="4095443" cy="1812192"/>
            </a:xfrm>
            <a:prstGeom prst="rect">
              <a:avLst/>
            </a:prstGeom>
          </p:spPr>
        </p:pic>
        <p:sp>
          <p:nvSpPr>
            <p:cNvPr id="1080" name="TextBox 1079">
              <a:extLst>
                <a:ext uri="{FF2B5EF4-FFF2-40B4-BE49-F238E27FC236}">
                  <a16:creationId xmlns:a16="http://schemas.microsoft.com/office/drawing/2014/main" id="{C0C04AD7-ED7F-E54B-42CE-025789C22C98}"/>
                </a:ext>
              </a:extLst>
            </p:cNvPr>
            <p:cNvSpPr txBox="1"/>
            <p:nvPr/>
          </p:nvSpPr>
          <p:spPr>
            <a:xfrm>
              <a:off x="3909094" y="1854719"/>
              <a:ext cx="1444306" cy="589905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>
                <a:spcAft>
                  <a:spcPts val="500"/>
                </a:spcAft>
              </a:pP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&lt; </a:t>
              </a: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방출 이펙트 </a:t>
              </a: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&gt;</a:t>
              </a:r>
            </a:p>
            <a:p>
              <a:pPr>
                <a:spcAft>
                  <a:spcPts val="500"/>
                </a:spcAft>
              </a:pP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색상 </a:t>
              </a: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</a:t>
              </a: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보라색 계열</a:t>
              </a: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</a:p>
            <a:p>
              <a:pPr>
                <a:spcAft>
                  <a:spcPts val="500"/>
                </a:spcAft>
              </a:pP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모양 </a:t>
              </a: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</a:t>
              </a: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은하</a:t>
              </a:r>
              <a:r>
                <a:rPr lang="en-US" altLang="ko-KR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or </a:t>
              </a:r>
              <a:r>
                <a:rPr lang="ko-KR" altLang="en-US" sz="800" dirty="0">
                  <a:solidFill>
                    <a:srgbClr val="D4CFC5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토성의 고리 같은 느낌</a:t>
              </a:r>
              <a:endParaRPr lang="en-US" altLang="ko-KR" sz="800" dirty="0">
                <a:solidFill>
                  <a:srgbClr val="D4CFC5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088" name="직선 화살표 연결선 1087">
              <a:extLst>
                <a:ext uri="{FF2B5EF4-FFF2-40B4-BE49-F238E27FC236}">
                  <a16:creationId xmlns:a16="http://schemas.microsoft.com/office/drawing/2014/main" id="{C04015DD-0492-C5EA-AD0D-C095B50E4E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32967" y="1582764"/>
              <a:ext cx="0" cy="86186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7" name="그룹 1096">
            <a:extLst>
              <a:ext uri="{FF2B5EF4-FFF2-40B4-BE49-F238E27FC236}">
                <a16:creationId xmlns:a16="http://schemas.microsoft.com/office/drawing/2014/main" id="{271ADD56-A25F-2BDE-13E3-D3EFEB207236}"/>
              </a:ext>
            </a:extLst>
          </p:cNvPr>
          <p:cNvGrpSpPr/>
          <p:nvPr/>
        </p:nvGrpSpPr>
        <p:grpSpPr>
          <a:xfrm>
            <a:off x="6930782" y="384322"/>
            <a:ext cx="4376101" cy="388800"/>
            <a:chOff x="1163638" y="384322"/>
            <a:chExt cx="4376101" cy="388800"/>
          </a:xfrm>
        </p:grpSpPr>
        <p:grpSp>
          <p:nvGrpSpPr>
            <p:cNvPr id="1098" name="그룹 1097">
              <a:extLst>
                <a:ext uri="{FF2B5EF4-FFF2-40B4-BE49-F238E27FC236}">
                  <a16:creationId xmlns:a16="http://schemas.microsoft.com/office/drawing/2014/main" id="{F7B6D2E2-3286-2983-82D7-6038C2831B34}"/>
                </a:ext>
              </a:extLst>
            </p:cNvPr>
            <p:cNvGrpSpPr/>
            <p:nvPr/>
          </p:nvGrpSpPr>
          <p:grpSpPr>
            <a:xfrm>
              <a:off x="1163638" y="384322"/>
              <a:ext cx="4376101" cy="388800"/>
              <a:chOff x="1450974" y="4016492"/>
              <a:chExt cx="4375346" cy="388800"/>
            </a:xfrm>
          </p:grpSpPr>
          <p:sp>
            <p:nvSpPr>
              <p:cNvPr id="1100" name="직사각형 1099">
                <a:extLst>
                  <a:ext uri="{FF2B5EF4-FFF2-40B4-BE49-F238E27FC236}">
                    <a16:creationId xmlns:a16="http://schemas.microsoft.com/office/drawing/2014/main" id="{FF9AD4DF-30D5-B5A4-4C81-2C8A690CC733}"/>
                  </a:ext>
                </a:extLst>
              </p:cNvPr>
              <p:cNvSpPr/>
              <p:nvPr/>
            </p:nvSpPr>
            <p:spPr>
              <a:xfrm>
                <a:off x="1450974" y="4016492"/>
                <a:ext cx="4375346" cy="388800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rgbClr val="D4CFC5"/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01" name="TextBox 1100">
                <a:extLst>
                  <a:ext uri="{FF2B5EF4-FFF2-40B4-BE49-F238E27FC236}">
                    <a16:creationId xmlns:a16="http://schemas.microsoft.com/office/drawing/2014/main" id="{C554F13F-B6E6-BABF-6F29-BA4E972A3F13}"/>
                  </a:ext>
                </a:extLst>
              </p:cNvPr>
              <p:cNvSpPr txBox="1"/>
              <p:nvPr/>
            </p:nvSpPr>
            <p:spPr>
              <a:xfrm>
                <a:off x="2330838" y="4095476"/>
                <a:ext cx="2615650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algn="ctr">
                  <a:spcAft>
                    <a:spcPts val="300"/>
                  </a:spcAft>
                </a:pPr>
                <a:r>
                  <a:rPr lang="ko-KR" altLang="en-US" sz="9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등 뒤에 금색 마법진과 캐릭터 주변에 일렁이는 보라색 오라</a:t>
                </a:r>
                <a:endParaRPr lang="en-US" altLang="ko-KR" sz="9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</p:grpSp>
        <p:sp>
          <p:nvSpPr>
            <p:cNvPr id="1099" name="직사각형 1098">
              <a:extLst>
                <a:ext uri="{FF2B5EF4-FFF2-40B4-BE49-F238E27FC236}">
                  <a16:creationId xmlns:a16="http://schemas.microsoft.com/office/drawing/2014/main" id="{61FAF2A4-B4DC-5988-28DC-8050045E8CD2}"/>
                </a:ext>
              </a:extLst>
            </p:cNvPr>
            <p:cNvSpPr/>
            <p:nvPr/>
          </p:nvSpPr>
          <p:spPr>
            <a:xfrm>
              <a:off x="1163639" y="384322"/>
              <a:ext cx="134071" cy="134071"/>
            </a:xfrm>
            <a:prstGeom prst="rect">
              <a:avLst/>
            </a:prstGeom>
            <a:solidFill>
              <a:srgbClr val="D4CFC5"/>
            </a:solidFill>
            <a:ln w="12700">
              <a:solidFill>
                <a:srgbClr val="D4CFC5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lang="en-US" altLang="ko-KR" sz="800" dirty="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1</a:t>
              </a:r>
              <a:endPara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1131" name="그룹 1130">
            <a:extLst>
              <a:ext uri="{FF2B5EF4-FFF2-40B4-BE49-F238E27FC236}">
                <a16:creationId xmlns:a16="http://schemas.microsoft.com/office/drawing/2014/main" id="{A4F14D0E-2865-E212-FDC4-C4FBA287E785}"/>
              </a:ext>
            </a:extLst>
          </p:cNvPr>
          <p:cNvGrpSpPr/>
          <p:nvPr/>
        </p:nvGrpSpPr>
        <p:grpSpPr>
          <a:xfrm>
            <a:off x="1163639" y="152400"/>
            <a:ext cx="2072885" cy="231923"/>
            <a:chOff x="1163639" y="152400"/>
            <a:chExt cx="2072885" cy="23192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0AA78DD-891E-BAEC-F460-24D9D9E260BA}"/>
                </a:ext>
              </a:extLst>
            </p:cNvPr>
            <p:cNvSpPr txBox="1"/>
            <p:nvPr/>
          </p:nvSpPr>
          <p:spPr>
            <a:xfrm>
              <a:off x="1847654" y="160639"/>
              <a:ext cx="1388870" cy="215444"/>
            </a:xfrm>
            <a:prstGeom prst="rect">
              <a:avLst/>
            </a:prstGeom>
            <a:noFill/>
          </p:spPr>
          <p:txBody>
            <a:bodyPr wrap="none" lIns="144000" rIns="144000" rtlCol="0">
              <a:spAutoFit/>
            </a:bodyPr>
            <a:lstStyle/>
            <a:p>
              <a:r>
                <a:rPr lang="ko-KR" altLang="en-US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스킬 시전 후 기록 모드 진입</a:t>
              </a:r>
              <a:endParaRPr lang="en-US" altLang="ko-KR" sz="8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EA368B7-C30C-FF22-4AF9-78FD96605573}"/>
                </a:ext>
              </a:extLst>
            </p:cNvPr>
            <p:cNvSpPr>
              <a:spLocks/>
            </p:cNvSpPr>
            <p:nvPr/>
          </p:nvSpPr>
          <p:spPr>
            <a:xfrm>
              <a:off x="1163639" y="152400"/>
              <a:ext cx="642337" cy="231923"/>
            </a:xfrm>
            <a:prstGeom prst="rect">
              <a:avLst/>
            </a:prstGeom>
            <a:solidFill>
              <a:srgbClr val="605550"/>
            </a:solidFill>
            <a:ln w="12700">
              <a:solidFill>
                <a:srgbClr val="D4CF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46800" rIns="72000" rtlCol="0" anchor="ctr">
              <a:spAutoFit/>
            </a:bodyPr>
            <a:lstStyle/>
            <a:p>
              <a:r>
                <a:rPr lang="ko-KR" altLang="en-US" sz="900" dirty="0">
                  <a:solidFill>
                    <a:schemeClr val="bg1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애니메이션</a:t>
              </a:r>
              <a:endParaRPr lang="ko-KR" altLang="en-US" sz="900" dirty="0">
                <a:solidFill>
                  <a:schemeClr val="bg1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E4AEE929-C476-561D-3302-885202AEF984}"/>
              </a:ext>
            </a:extLst>
          </p:cNvPr>
          <p:cNvSpPr/>
          <p:nvPr/>
        </p:nvSpPr>
        <p:spPr>
          <a:xfrm>
            <a:off x="1163637" y="3940348"/>
            <a:ext cx="10764837" cy="2612248"/>
          </a:xfrm>
          <a:prstGeom prst="rect">
            <a:avLst/>
          </a:prstGeom>
          <a:solidFill>
            <a:srgbClr val="1C1E22"/>
          </a:solidFill>
          <a:ln w="12700">
            <a:solidFill>
              <a:srgbClr val="1C1E2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891E58B-AC8D-F22F-E641-F0DE9171FE94}"/>
              </a:ext>
            </a:extLst>
          </p:cNvPr>
          <p:cNvGrpSpPr/>
          <p:nvPr/>
        </p:nvGrpSpPr>
        <p:grpSpPr>
          <a:xfrm>
            <a:off x="1163639" y="3693185"/>
            <a:ext cx="10408601" cy="231923"/>
            <a:chOff x="1163639" y="152400"/>
            <a:chExt cx="10408601" cy="23192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E90137D-1A1F-2927-7675-F933D0E5AD23}"/>
                </a:ext>
              </a:extLst>
            </p:cNvPr>
            <p:cNvSpPr txBox="1"/>
            <p:nvPr/>
          </p:nvSpPr>
          <p:spPr>
            <a:xfrm>
              <a:off x="1847654" y="160639"/>
              <a:ext cx="1190098" cy="215444"/>
            </a:xfrm>
            <a:prstGeom prst="rect">
              <a:avLst/>
            </a:prstGeom>
            <a:noFill/>
          </p:spPr>
          <p:txBody>
            <a:bodyPr wrap="none" lIns="144000" rIns="144000" rtlCol="0">
              <a:spAutoFit/>
            </a:bodyPr>
            <a:lstStyle/>
            <a:p>
              <a:r>
                <a:rPr lang="ko-KR" altLang="en-US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스킬 시전 </a:t>
              </a:r>
              <a:r>
                <a:rPr lang="en-US" altLang="ko-KR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+</a:t>
              </a:r>
              <a:r>
                <a:rPr lang="ko-KR" altLang="en-US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기록 모드</a:t>
              </a:r>
              <a:endParaRPr lang="en-US" altLang="ko-KR" sz="8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293B0C31-C64F-C7FD-943C-1FE235E212B9}"/>
                </a:ext>
              </a:extLst>
            </p:cNvPr>
            <p:cNvSpPr>
              <a:spLocks/>
            </p:cNvSpPr>
            <p:nvPr/>
          </p:nvSpPr>
          <p:spPr>
            <a:xfrm>
              <a:off x="1163639" y="152400"/>
              <a:ext cx="696839" cy="231923"/>
            </a:xfrm>
            <a:prstGeom prst="rect">
              <a:avLst/>
            </a:prstGeom>
            <a:solidFill>
              <a:srgbClr val="605550"/>
            </a:solidFill>
            <a:ln w="12700">
              <a:solidFill>
                <a:srgbClr val="D4CF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46800" rIns="72000" rtlCol="0" anchor="ctr">
              <a:spAutoFit/>
            </a:bodyPr>
            <a:lstStyle/>
            <a:p>
              <a:r>
                <a:rPr lang="ko-KR" altLang="en-US" sz="900" dirty="0">
                  <a:solidFill>
                    <a:schemeClr val="bg1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총 소요 시간</a:t>
              </a: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E9C3141F-BA4D-90AD-1451-086F62616955}"/>
                </a:ext>
              </a:extLst>
            </p:cNvPr>
            <p:cNvCxnSpPr>
              <a:cxnSpLocks/>
              <a:stCxn id="31" idx="2"/>
            </p:cNvCxnSpPr>
            <p:nvPr/>
          </p:nvCxnSpPr>
          <p:spPr>
            <a:xfrm>
              <a:off x="1512059" y="384323"/>
              <a:ext cx="10060181" cy="0"/>
            </a:xfrm>
            <a:prstGeom prst="line">
              <a:avLst/>
            </a:prstGeom>
            <a:ln w="12700">
              <a:solidFill>
                <a:srgbClr val="D4CFC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10A0500-DDF0-DFF7-0F19-92851548594E}"/>
              </a:ext>
            </a:extLst>
          </p:cNvPr>
          <p:cNvGrpSpPr/>
          <p:nvPr/>
        </p:nvGrpSpPr>
        <p:grpSpPr>
          <a:xfrm>
            <a:off x="6930782" y="152400"/>
            <a:ext cx="1643280" cy="231923"/>
            <a:chOff x="1163639" y="152400"/>
            <a:chExt cx="1643280" cy="23192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9B453F6-356E-4ABF-3C6D-62397A204885}"/>
                </a:ext>
              </a:extLst>
            </p:cNvPr>
            <p:cNvSpPr txBox="1"/>
            <p:nvPr/>
          </p:nvSpPr>
          <p:spPr>
            <a:xfrm>
              <a:off x="1847654" y="160639"/>
              <a:ext cx="959265" cy="215444"/>
            </a:xfrm>
            <a:prstGeom prst="rect">
              <a:avLst/>
            </a:prstGeom>
            <a:noFill/>
          </p:spPr>
          <p:txBody>
            <a:bodyPr wrap="none" lIns="144000" rIns="144000" rtlCol="0">
              <a:spAutoFit/>
            </a:bodyPr>
            <a:lstStyle/>
            <a:p>
              <a:r>
                <a:rPr lang="ko-KR" altLang="en-US" sz="8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 모드 이펙트</a:t>
              </a:r>
              <a:endParaRPr lang="en-US" altLang="ko-KR" sz="8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C6734BE3-C826-7D2E-41F1-3280329B986C}"/>
                </a:ext>
              </a:extLst>
            </p:cNvPr>
            <p:cNvSpPr>
              <a:spLocks/>
            </p:cNvSpPr>
            <p:nvPr/>
          </p:nvSpPr>
          <p:spPr>
            <a:xfrm>
              <a:off x="1163639" y="152400"/>
              <a:ext cx="669589" cy="231923"/>
            </a:xfrm>
            <a:prstGeom prst="rect">
              <a:avLst/>
            </a:prstGeom>
            <a:solidFill>
              <a:srgbClr val="605550"/>
            </a:solidFill>
            <a:ln w="12700">
              <a:solidFill>
                <a:srgbClr val="D4CF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46800" rIns="72000" rtlCol="0" anchor="ctr">
              <a:spAutoFit/>
            </a:bodyPr>
            <a:lstStyle/>
            <a:p>
              <a:r>
                <a:rPr lang="ko-KR" altLang="en-US" sz="900" dirty="0">
                  <a:solidFill>
                    <a:schemeClr val="bg1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효과 이펙트</a:t>
              </a:r>
              <a:endParaRPr lang="ko-KR" altLang="en-US" sz="900" dirty="0">
                <a:solidFill>
                  <a:schemeClr val="bg1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endParaRPr>
            </a:p>
          </p:txBody>
        </p:sp>
      </p:grpSp>
      <p:pic>
        <p:nvPicPr>
          <p:cNvPr id="37" name="그림 36" descr="의류, 예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F462ECD-F7BD-A591-745C-C939B1D026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9" b="1934"/>
          <a:stretch/>
        </p:blipFill>
        <p:spPr>
          <a:xfrm>
            <a:off x="7158268" y="897841"/>
            <a:ext cx="1213422" cy="195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528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577</Words>
  <Application>Microsoft Office PowerPoint</Application>
  <PresentationFormat>와이드스크린</PresentationFormat>
  <Paragraphs>164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Pretendard</vt:lpstr>
      <vt:lpstr>Pretendard Medium</vt:lpstr>
      <vt:lpstr>Pretendard SemiBold</vt:lpstr>
      <vt:lpstr>맑은 고딕</vt:lpstr>
      <vt:lpstr>빛의 계승자 Bold</vt:lpstr>
      <vt:lpstr>페이퍼로지 5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13</cp:revision>
  <dcterms:created xsi:type="dcterms:W3CDTF">2025-04-09T08:28:37Z</dcterms:created>
  <dcterms:modified xsi:type="dcterms:W3CDTF">2025-04-16T07:44:35Z</dcterms:modified>
</cp:coreProperties>
</file>

<file path=docProps/thumbnail.jpeg>
</file>